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6306403" y="141206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Buissonnets</a:t>
            </a:r>
            <a:r>
              <a:rPr lang="fr-FR" sz="2000" b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275524" y="527775"/>
            <a:ext cx="480053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Séjour - Rentrée Scolaire 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869" y="885200"/>
            <a:ext cx="58552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Ce séjour permettra de faciliter les échanges, les rencontres et le Faire Ensemble dans une étape très importante  </a:t>
            </a:r>
            <a:r>
              <a:rPr lang="fr-FR" sz="1050" i="1" dirty="0" smtClean="0"/>
              <a:t>de </a:t>
            </a:r>
            <a:r>
              <a:rPr lang="fr-FR" sz="1050" i="1" dirty="0"/>
              <a:t>la scolarité d’un élève : l’entrée au collège ou au lycée. Les diverses activités proposées qu’elles soient </a:t>
            </a:r>
            <a:r>
              <a:rPr lang="fr-FR" sz="1050" i="1" dirty="0" smtClean="0"/>
              <a:t>nautiques</a:t>
            </a:r>
            <a:r>
              <a:rPr lang="fr-FR" sz="1050" i="1" dirty="0"/>
              <a:t>, nature, coopératives impulseront une dynamique de rentrée scolaire dans un environnement </a:t>
            </a:r>
            <a:r>
              <a:rPr lang="fr-FR" sz="1050" i="1" dirty="0" smtClean="0"/>
              <a:t>différent </a:t>
            </a:r>
            <a:r>
              <a:rPr lang="fr-FR" sz="1050" i="1" dirty="0"/>
              <a:t>de l’établissement scolaire. Sorties terrain, ateliers sur centre, challenges, jeux coopératifs… </a:t>
            </a:r>
            <a:r>
              <a:rPr lang="fr-FR" sz="1050" i="1" dirty="0" smtClean="0"/>
              <a:t>permettront </a:t>
            </a:r>
            <a:r>
              <a:rPr lang="fr-FR" sz="1050" i="1" dirty="0"/>
              <a:t>de créer du lien entre élèves et adultes en début d’année pour que </a:t>
            </a:r>
            <a:r>
              <a:rPr lang="fr-FR" sz="1050" i="1" dirty="0" smtClean="0"/>
              <a:t>tous participent </a:t>
            </a:r>
            <a:r>
              <a:rPr lang="fr-FR" sz="1050" i="1" dirty="0"/>
              <a:t>à la future </a:t>
            </a:r>
            <a:r>
              <a:rPr lang="fr-FR" sz="1050" i="1" dirty="0" smtClean="0"/>
              <a:t>cohésion </a:t>
            </a:r>
            <a:r>
              <a:rPr lang="fr-FR" sz="1050" i="1" dirty="0"/>
              <a:t>du groupe de classe dans leur nouvel établissement.</a:t>
            </a:r>
            <a:endParaRPr lang="fr-FR" sz="105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79408"/>
              </p:ext>
            </p:extLst>
          </p:nvPr>
        </p:nvGraphicFramePr>
        <p:xfrm>
          <a:off x="275524" y="2492896"/>
          <a:ext cx="8616957" cy="386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319"/>
                <a:gridCol w="2872319"/>
                <a:gridCol w="287231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Jour 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Jour 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Jour 3</a:t>
                      </a:r>
                      <a:endParaRPr lang="fr-FR" sz="1200" dirty="0"/>
                    </a:p>
                  </a:txBody>
                  <a:tcPr anchor="ctr"/>
                </a:tc>
              </a:tr>
              <a:tr h="1512181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 la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  <a:tabLst>
                          <a:tab pos="3200400" algn="l"/>
                          <a:tab pos="2286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Séance char à voile 1 (1h30)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de compétition Nationale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Contenu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Direction, vocabulaire, encombrement, slalom, équipement, montage voile,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Acquis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découverte direction, espace char, entraide et équipe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i="1" dirty="0" smtClean="0">
                        <a:effectLst/>
                        <a:latin typeface="Trebuchet MS"/>
                        <a:ea typeface="Lucida Sans Unicode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  <a:tabLst>
                          <a:tab pos="3200400" algn="l"/>
                          <a:tab pos="2286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Séance char à voile 2 (1h30)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de compétition Nationale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Objectifs 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: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Montage voile, repérer le vent, arrêt, démarrer, propulsion découverte du support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Contenu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montage du CAV, vocabulaire, repère du vent, gonfler dégonfler voile, arrêt précis en ligne, démarrer, rouler droit, s’arrêter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Acquis :</a:t>
                      </a: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Gérer le char, placer le char, début d propulsion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001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184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Jeux coopératifs (1h30) plage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Citoyenneté – Vivre ensemble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Trebuchet MS"/>
                          <a:ea typeface="Lucida Sans Unicode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S’initier à l’écoute active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Créer collectivement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Apprendre la coopération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Nature au service de l’homme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x-none" sz="900" i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Histoire du site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village typique de Talmont 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beau village de France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Rallye découverte par équipe sous forme d’enquêtes : histoire du village, son église, ses ruelles, lecture de paysage…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Déplacement 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port de pêche de Royan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humaine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Sous forme d’enquête</a:t>
                      </a: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principales installations portuaires</a:t>
                      </a:r>
                      <a:b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</a:b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Chalutiers, fileyeurs et outils de pêche</a:t>
                      </a:r>
                      <a:b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</a:br>
                      <a:r>
                        <a:rPr lang="fr-FR" sz="10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pêche : une activité économique</a:t>
                      </a: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100" b="0" i="0" dirty="0" smtClean="0">
                        <a:solidFill>
                          <a:schemeClr val="dk1"/>
                        </a:solidFill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Retour école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2132856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>
                <a:solidFill>
                  <a:srgbClr val="C00000"/>
                </a:solidFill>
              </a:rPr>
              <a:t>3</a:t>
            </a:r>
            <a:r>
              <a:rPr lang="fr-FR" sz="1400" b="1" dirty="0" smtClean="0">
                <a:solidFill>
                  <a:srgbClr val="C00000"/>
                </a:solidFill>
              </a:rPr>
              <a:t>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2, 3 &amp; collège</a:t>
            </a:r>
            <a:endParaRPr lang="fr-FR" sz="14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372200" y="1412775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253" y="6306324"/>
            <a:ext cx="1045840" cy="502493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860032" y="646378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75524" y="6494566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290826" y="160517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67586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12/12/2017 </a:t>
            </a:r>
            <a:r>
              <a:rPr lang="fr-FR" sz="1000" dirty="0"/>
              <a:t>-  4 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/>
              <a:t>114</a:t>
            </a:r>
            <a:r>
              <a:rPr lang="fr-FR" sz="1000" b="1" dirty="0"/>
              <a:t> </a:t>
            </a:r>
            <a:r>
              <a:rPr lang="fr-FR" sz="1000" dirty="0"/>
              <a:t>places 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2 à 8 lits </a:t>
            </a:r>
          </a:p>
          <a:p>
            <a:r>
              <a:rPr lang="fr-FR" sz="1000" dirty="0"/>
              <a:t>Sanitaires complets - dans les chambres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631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Renforcer la cohésion du groupe </a:t>
            </a:r>
            <a:r>
              <a:rPr lang="fr-FR" sz="1050" dirty="0"/>
              <a:t>classe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Se découvrir autrement</a:t>
            </a:r>
            <a:r>
              <a:rPr lang="fr-FR" sz="1050" dirty="0"/>
              <a:t>, dans un autre contexte</a:t>
            </a:r>
          </a:p>
          <a:p>
            <a:r>
              <a:rPr lang="fr-FR" sz="1050" b="1" dirty="0">
                <a:solidFill>
                  <a:schemeClr val="tx2"/>
                </a:solidFill>
              </a:rPr>
              <a:t>Créer des liens entre adultes et élèves</a:t>
            </a:r>
          </a:p>
          <a:p>
            <a:r>
              <a:rPr lang="fr-FR" sz="1050" dirty="0"/>
              <a:t>Rencontrer différents milieux : littoral, lac, zones humides, forêt</a:t>
            </a:r>
            <a:r>
              <a:rPr lang="fr-FR" sz="1050" dirty="0" smtClean="0"/>
              <a:t>…</a:t>
            </a:r>
          </a:p>
          <a:p>
            <a:pPr lvl="0"/>
            <a:r>
              <a:rPr lang="fr-FR" sz="1050" dirty="0">
                <a:ea typeface="Lucida Sans Unicode"/>
                <a:cs typeface="Arial"/>
              </a:rPr>
              <a:t>Faire l’expérience du Vivre Ensemble</a:t>
            </a:r>
          </a:p>
          <a:p>
            <a:endParaRPr lang="fr-FR" sz="1050" dirty="0">
              <a:effectLst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8623" y="2812200"/>
            <a:ext cx="2688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Balade – Côte sauvage – C2-C3-C</a:t>
            </a:r>
          </a:p>
          <a:p>
            <a:r>
              <a:rPr lang="fr-FR" sz="1000" dirty="0" smtClean="0"/>
              <a:t>Estran </a:t>
            </a:r>
            <a:r>
              <a:rPr lang="fr-FR" sz="1000" dirty="0"/>
              <a:t>rocheux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Petites bêtes de la litière – C2-C3</a:t>
            </a:r>
          </a:p>
          <a:p>
            <a:r>
              <a:rPr lang="fr-FR" sz="1000" dirty="0"/>
              <a:t>Paysages et poissons de l’estuaire – C2-C3</a:t>
            </a:r>
          </a:p>
          <a:p>
            <a:r>
              <a:rPr lang="fr-FR" sz="1000" dirty="0" smtClean="0"/>
              <a:t>Plage au bout des doigts - C1</a:t>
            </a:r>
          </a:p>
          <a:p>
            <a:r>
              <a:rPr lang="fr-FR" sz="1000" dirty="0" smtClean="0"/>
              <a:t>Plage </a:t>
            </a:r>
            <a:r>
              <a:rPr lang="fr-FR" sz="1000" dirty="0"/>
              <a:t>et paysages de Saint Georges – C2-C3</a:t>
            </a:r>
          </a:p>
          <a:p>
            <a:r>
              <a:rPr lang="fr-FR" sz="1000" dirty="0" smtClean="0"/>
              <a:t>La Nature émoi 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Vivre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Ensemble</a:t>
            </a:r>
          </a:p>
          <a:p>
            <a:pPr lvl="0"/>
            <a:r>
              <a:rPr lang="fr-FR" sz="900" dirty="0"/>
              <a:t>Agir maintenant pour demain - C3, C</a:t>
            </a:r>
          </a:p>
          <a:p>
            <a:pPr lvl="0"/>
            <a:r>
              <a:rPr lang="fr-FR" sz="900" dirty="0"/>
              <a:t>Compréhension mutuelle - C3, C</a:t>
            </a:r>
          </a:p>
          <a:p>
            <a:pPr lvl="0"/>
            <a:r>
              <a:rPr lang="fr-FR" sz="900" dirty="0"/>
              <a:t>Moi et mon groupe classe - C3, C</a:t>
            </a:r>
          </a:p>
          <a:p>
            <a:pPr lvl="0"/>
            <a:r>
              <a:rPr lang="fr-FR" sz="900" dirty="0"/>
              <a:t>Temps boussole  - C3, C</a:t>
            </a:r>
          </a:p>
          <a:p>
            <a:endParaRPr lang="fr-FR" sz="800" b="1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de classe</a:t>
            </a:r>
          </a:p>
          <a:p>
            <a:r>
              <a:rPr lang="fr-FR" sz="900" dirty="0"/>
              <a:t>Courants marins – C2-C3</a:t>
            </a:r>
          </a:p>
          <a:p>
            <a:r>
              <a:rPr lang="fr-FR" sz="900" dirty="0"/>
              <a:t>Défis Hydraulique - Solaire - Eoliens – C3</a:t>
            </a:r>
          </a:p>
          <a:p>
            <a:r>
              <a:rPr lang="fr-FR" sz="900" dirty="0"/>
              <a:t>Oiseau : Qui es –tu ? – C1- C2-C3</a:t>
            </a:r>
          </a:p>
          <a:p>
            <a:r>
              <a:rPr lang="fr-FR" sz="900" dirty="0"/>
              <a:t>Ta ville de demain - C2-C3</a:t>
            </a:r>
          </a:p>
          <a:p>
            <a:r>
              <a:rPr lang="fr-FR" sz="900" dirty="0"/>
              <a:t>Vous avez dit Biodiversité ? – C2-C3</a:t>
            </a:r>
          </a:p>
          <a:p>
            <a:endParaRPr lang="fr-FR" sz="800" b="1" dirty="0">
              <a:solidFill>
                <a:schemeClr val="accent1"/>
              </a:solidFill>
            </a:endParaRPr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100" dirty="0"/>
          </a:p>
          <a:p>
            <a:r>
              <a:rPr lang="fr-FR" sz="900" dirty="0"/>
              <a:t>Corderie Royale – </a:t>
            </a:r>
            <a:r>
              <a:rPr lang="fr-FR" sz="900" dirty="0" smtClean="0"/>
              <a:t>C3 </a:t>
            </a:r>
            <a:r>
              <a:rPr lang="fr-FR" sz="900" smtClean="0"/>
              <a:t>- Ostréiculture</a:t>
            </a:r>
            <a:endParaRPr lang="fr-FR" sz="900" dirty="0"/>
          </a:p>
          <a:p>
            <a:r>
              <a:rPr lang="fr-FR" sz="900" dirty="0"/>
              <a:t>Port  de pêche de Royan – C2-C3 – C</a:t>
            </a:r>
          </a:p>
          <a:p>
            <a:r>
              <a:rPr lang="fr-FR" sz="900" dirty="0"/>
              <a:t>Marais salants  - C3 - Village typique de Talmont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pic>
        <p:nvPicPr>
          <p:cNvPr id="1025" name="Image 10" descr="_MRE9160-BorderMaker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81" y="2154301"/>
            <a:ext cx="1140270" cy="7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 descr="\\Aroeven\classes_decouverte\1- PHOTOS\STRUCTURES\ST_GEORGES\SELECTION_SITE_INTERNET\IMGP4805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43" y="2148838"/>
            <a:ext cx="1121153" cy="7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1008112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04304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531753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Séjour - Rentrée Scolaire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Buissonnets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0" name="ZoneTexte 59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297</Words>
  <Application>Microsoft Office PowerPoint</Application>
  <PresentationFormat>Affichage à l'écran (4:3)</PresentationFormat>
  <Paragraphs>145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classes</cp:lastModifiedBy>
  <cp:revision>73</cp:revision>
  <cp:lastPrinted>2019-08-08T08:38:29Z</cp:lastPrinted>
  <dcterms:created xsi:type="dcterms:W3CDTF">2019-07-24T08:43:08Z</dcterms:created>
  <dcterms:modified xsi:type="dcterms:W3CDTF">2021-05-25T10:31:58Z</dcterms:modified>
</cp:coreProperties>
</file>