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err="1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Buissonnets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5524" y="456927"/>
            <a:ext cx="53765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– Relation à soi, aux autres et à la Nature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7819" y="791049"/>
            <a:ext cx="585529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Ce séjour permettra de faciliter les échanges, les rencontres et le Faire Ensemble dans une étape très importante  </a:t>
            </a:r>
            <a:r>
              <a:rPr lang="fr-FR" sz="1050" i="1" dirty="0" smtClean="0"/>
              <a:t>de </a:t>
            </a:r>
            <a:r>
              <a:rPr lang="fr-FR" sz="1050" i="1" dirty="0"/>
              <a:t>la scolarité d’un élève : l’entrée au collège ou au lycée. Les diverses activités proposées qu’elles soient </a:t>
            </a:r>
            <a:r>
              <a:rPr lang="fr-FR" sz="1050" i="1" dirty="0" smtClean="0"/>
              <a:t>nautiques</a:t>
            </a:r>
            <a:r>
              <a:rPr lang="fr-FR" sz="1050" i="1" dirty="0"/>
              <a:t>, nature, coopératives impulseront une dynamique de rentrée scolaire dans un environnement </a:t>
            </a:r>
            <a:r>
              <a:rPr lang="fr-FR" sz="1050" i="1" dirty="0" smtClean="0"/>
              <a:t>différent </a:t>
            </a:r>
            <a:r>
              <a:rPr lang="fr-FR" sz="1050" i="1" dirty="0"/>
              <a:t>de l’établissement scolaire. Sorties terrain, ateliers sur centre, challenges, jeux coopératifs… </a:t>
            </a:r>
            <a:r>
              <a:rPr lang="fr-FR" sz="1050" i="1" dirty="0" smtClean="0"/>
              <a:t>permettront </a:t>
            </a:r>
            <a:r>
              <a:rPr lang="fr-FR" sz="1050" i="1" dirty="0"/>
              <a:t>de créer du lien entre élèves et adultes en début d’année pour que tous participent à la future </a:t>
            </a:r>
            <a:r>
              <a:rPr lang="fr-FR" sz="1050" i="1" dirty="0" smtClean="0"/>
              <a:t>cohésion </a:t>
            </a:r>
            <a:r>
              <a:rPr lang="fr-FR" sz="1050" i="1" dirty="0"/>
              <a:t>du groupe de classe dans leur nouvel établissement.</a:t>
            </a:r>
            <a:endParaRPr lang="fr-FR" sz="1050" dirty="0"/>
          </a:p>
          <a:p>
            <a:r>
              <a:rPr lang="fr-FR" sz="1050" dirty="0"/>
              <a:t> 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18152"/>
              </p:ext>
            </p:extLst>
          </p:nvPr>
        </p:nvGraphicFramePr>
        <p:xfrm>
          <a:off x="275524" y="2276872"/>
          <a:ext cx="8616955" cy="38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88"/>
                <a:gridCol w="1742594"/>
                <a:gridCol w="1723391"/>
                <a:gridCol w="1723391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Voyage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Jeu de découverte du centre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</a:t>
                      </a: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cadre et les espaces de vie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vivre ensemble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Installation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Présentation de la semaine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Moi et mon groupe classe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Découvrir les compétences de chacun, la responsabilité individuelle et dynamique collective pour bien vivre ensemble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Agir maintenant pour demain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Projet collectif en fonction du thème choisi par les élèves.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Coopérer et faire ensemble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(Projet en sous-groupe) 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Compréhension mutuelle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Relations interpersonnelles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Perceptions, représentations, émotions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Agir, maintenant pour demain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Projet collectif (suite)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Finalisation et restitution des projets  initiés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 vivante 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&amp; paysages du littoral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Échantillonnage de mer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  <a:p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Règles de fonctionnement </a:t>
                      </a:r>
                      <a:r>
                        <a:rPr lang="fr-FR" sz="105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200" dirty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port de pêche de Royan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Enquête :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Découverte des principales installations portuaires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pêche : une activité économique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L’estran rocheux à marée basse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. Observer et collecter animaux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&amp; chaîne alimentaire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monde caché de la Forêt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Approche sensorielle et ludique </a:t>
                      </a:r>
                    </a:p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Bilan : notre classe Nature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Restitution des acquis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&amp;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Grand jeu de fin de séjour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/>
              <a:t>cycles 2 et 3, collège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160" y="6321971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635896" y="6573217"/>
            <a:ext cx="3816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0" y="6581001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184058" y="1378797"/>
            <a:ext cx="2730690" cy="86174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8772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184058" y="160516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6403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12/12/2017 </a:t>
            </a:r>
            <a:r>
              <a:rPr lang="fr-FR" sz="1000" dirty="0"/>
              <a:t>-  4 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/>
              <a:t>114</a:t>
            </a:r>
            <a:r>
              <a:rPr lang="fr-FR" sz="1000" b="1" dirty="0"/>
              <a:t> </a:t>
            </a:r>
            <a:r>
              <a:rPr lang="fr-FR" sz="1000" dirty="0"/>
              <a:t>places 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2 à 8 lits </a:t>
            </a:r>
          </a:p>
          <a:p>
            <a:r>
              <a:rPr lang="fr-FR" sz="1000" dirty="0"/>
              <a:t>Sanitaires complets - dans les chambres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24350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Développer les compétences psychosociales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Prendre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conscience de soi, des autres et la nature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Activer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les compétences sociales et relationnelles par des mises en situation</a:t>
            </a:r>
          </a:p>
          <a:p>
            <a:pPr lvl="0">
              <a:defRPr sz="1800"/>
            </a:pPr>
            <a:r>
              <a:rPr lang="fr-FR" sz="105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Faire l’expérience de la vie en collectivité et du vivre ensemble</a:t>
            </a:r>
          </a:p>
          <a:p>
            <a:pPr lvl="0">
              <a:defRPr sz="1800"/>
            </a:pP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</a:t>
            </a: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Respecter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règles de fonctionnement</a:t>
            </a:r>
          </a:p>
          <a:p>
            <a:pPr lvl="0">
              <a:defRPr sz="1800"/>
            </a:pP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Faire vivre  les règles de vie construite avant séjour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Partager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temps de vie entre élèves, adultes et le milieu naturel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Favoriser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la coopération tout au long du séjour</a:t>
            </a:r>
          </a:p>
          <a:p>
            <a:pPr lvl="0">
              <a:defRPr sz="1800"/>
            </a:pPr>
            <a:r>
              <a:rPr lang="fr-FR" sz="1050" b="1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créer le lien Homme- Nature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Rencontrer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différents milieux par la relation sensible, sensorielle et corporelle: forêt, estran rocheux, plage et falaises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Vivre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 multiple immersions sensorielles pour aiguiser ses ressentis</a:t>
            </a:r>
          </a:p>
          <a:p>
            <a:pPr lvl="0">
              <a:defRPr sz="1800"/>
            </a:pPr>
            <a:r>
              <a:rPr lang="fr-FR" sz="10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S’interroger sur les activités de l’Homme et son milieu  et leurs conséquences</a:t>
            </a:r>
          </a:p>
          <a:p>
            <a:pPr lvl="0">
              <a:defRPr sz="1800"/>
            </a:pPr>
            <a:r>
              <a:rPr lang="fr-FR" sz="1050" b="1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Proposer 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actions responsables  et durable pour le Vivant</a:t>
            </a:r>
          </a:p>
          <a:p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6570" y="3475134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96399" y="3861048"/>
            <a:ext cx="2688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Petites </a:t>
            </a:r>
            <a:r>
              <a:rPr lang="fr-FR" sz="1000" dirty="0"/>
              <a:t>bêtes de la litière – C2-C3</a:t>
            </a:r>
          </a:p>
          <a:p>
            <a:r>
              <a:rPr lang="fr-FR" sz="1000" dirty="0" smtClean="0"/>
              <a:t>La nature émoi-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6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100" b="1" dirty="0" smtClean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de classe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Défis </a:t>
            </a:r>
            <a:r>
              <a:rPr lang="fr-FR" sz="1000" dirty="0">
                <a:solidFill>
                  <a:prstClr val="black"/>
                </a:solidFill>
              </a:rPr>
              <a:t>Hydraulique - Solaire - Eoliens – C3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Ta </a:t>
            </a:r>
            <a:r>
              <a:rPr lang="fr-FR" sz="1000" dirty="0">
                <a:solidFill>
                  <a:prstClr val="black"/>
                </a:solidFill>
              </a:rPr>
              <a:t>ville de demain 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Biodiversité ? – C2-C3</a:t>
            </a:r>
          </a:p>
          <a:p>
            <a:pPr lvl="0"/>
            <a:endParaRPr lang="fr-FR" sz="600" b="1" dirty="0">
              <a:solidFill>
                <a:srgbClr val="4F81BD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Port  </a:t>
            </a:r>
            <a:r>
              <a:rPr lang="fr-FR" sz="1000" dirty="0">
                <a:solidFill>
                  <a:prstClr val="black"/>
                </a:solidFill>
              </a:rPr>
              <a:t>de pêche de Royan – C2-C3 – C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Rallye Village </a:t>
            </a:r>
            <a:r>
              <a:rPr lang="fr-FR" sz="1000" dirty="0">
                <a:solidFill>
                  <a:prstClr val="black"/>
                </a:solidFill>
              </a:rPr>
              <a:t>typique de Talmont</a:t>
            </a:r>
          </a:p>
        </p:txBody>
      </p:sp>
      <p:pic>
        <p:nvPicPr>
          <p:cNvPr id="1025" name="Image 10" descr="_MRE9160-BorderMaker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421" y="3435141"/>
            <a:ext cx="1140270" cy="7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 descr="\\Aroeven\classes_decouverte\1- PHOTOS\STRUCTURES\ST_GEORGES\SELECTION_SITE_INTERNET\IMGP4805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225" y="3435141"/>
            <a:ext cx="1121153" cy="7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920804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348" y="6222012"/>
            <a:ext cx="1045840" cy="502493"/>
          </a:xfrm>
          <a:prstGeom prst="rect">
            <a:avLst/>
          </a:prstGeom>
        </p:spPr>
      </p:pic>
      <p:sp>
        <p:nvSpPr>
          <p:cNvPr id="49" name="ZoneTexte 48"/>
          <p:cNvSpPr txBox="1"/>
          <p:nvPr/>
        </p:nvSpPr>
        <p:spPr>
          <a:xfrm>
            <a:off x="5292080" y="638595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79513" y="456927"/>
            <a:ext cx="552061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-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La relation à soi, aux autres…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Buissonnets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5523" y="6350148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378</Words>
  <Application>Microsoft Office PowerPoint</Application>
  <PresentationFormat>Affichage à l'écran (4:3)</PresentationFormat>
  <Paragraphs>158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classes</cp:lastModifiedBy>
  <cp:revision>84</cp:revision>
  <cp:lastPrinted>2019-08-08T08:38:29Z</cp:lastPrinted>
  <dcterms:created xsi:type="dcterms:W3CDTF">2019-07-24T08:43:08Z</dcterms:created>
  <dcterms:modified xsi:type="dcterms:W3CDTF">2021-05-25T10:31:39Z</dcterms:modified>
</cp:coreProperties>
</file>