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1" y="832230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6248400" algn="l"/>
              </a:tabLst>
            </a:pPr>
            <a:r>
              <a:rPr lang="fr-FR" sz="1050" i="1" dirty="0">
                <a:ea typeface="Lucida Sans Unicode"/>
                <a:cs typeface="Times New Roman"/>
              </a:rPr>
              <a:t>Au gré des vents et des vagues, ce séjour permettra de découvrir, l’environnement naturel autrement, 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6248400" algn="l"/>
              </a:tabLst>
            </a:pPr>
            <a:r>
              <a:rPr lang="fr-FR" sz="1050" i="1" dirty="0">
                <a:ea typeface="Lucida Sans Unicode"/>
                <a:cs typeface="Times New Roman"/>
              </a:rPr>
              <a:t>tout en s’initiant à la pratique de la voile, en sensibilisant les élèves au Développement 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6248400" algn="l"/>
              </a:tabLst>
            </a:pPr>
            <a:r>
              <a:rPr lang="fr-FR" sz="1050" i="1" dirty="0">
                <a:ea typeface="Lucida Sans Unicode"/>
                <a:cs typeface="Times New Roman"/>
              </a:rPr>
              <a:t>Durable et les enjeux planétaires liés aux </a:t>
            </a:r>
            <a:r>
              <a:rPr lang="fr-FR" sz="1050" i="1" dirty="0">
                <a:ea typeface="Lucida Sans Unicode"/>
                <a:cs typeface="Arial"/>
              </a:rPr>
              <a:t>énergies renouvelables. Séjour ponctué de fabrications et 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  <a:tabLst>
                <a:tab pos="6248400" algn="l"/>
              </a:tabLst>
            </a:pPr>
            <a:r>
              <a:rPr lang="fr-FR" sz="1050" i="1" dirty="0">
                <a:ea typeface="Lucida Sans Unicode"/>
                <a:cs typeface="Arial"/>
              </a:rPr>
              <a:t>d’expérimentations  (éolienne, hydraulique, solaire...).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b="1" dirty="0">
                <a:ea typeface="Calibri"/>
                <a:cs typeface="Calibri"/>
              </a:rPr>
              <a:t> 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42282"/>
              </p:ext>
            </p:extLst>
          </p:nvPr>
        </p:nvGraphicFramePr>
        <p:xfrm>
          <a:off x="169237" y="2260922"/>
          <a:ext cx="8688964" cy="40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28192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voile 1 sur lac (2h)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1er contact avec la mer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Faire connaissance avec le bateau, apprendre l’équilibre …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rôle du vent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Déplacement bus</a:t>
                      </a:r>
                      <a:endParaRPr kumimoji="0" lang="fr-FR" sz="9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P’tites bêtes aquatiques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 du </a:t>
                      </a:r>
                      <a:r>
                        <a:rPr lang="fr-FR" sz="9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Moutchic</a:t>
                      </a:r>
                      <a:endParaRPr lang="fr-FR" sz="900" b="1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Identification des espèces végétales et animales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Analyse de la qualité des eaux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voile sur lac 2 </a:t>
                      </a:r>
                      <a:r>
                        <a:rPr lang="fr-FR" sz="800" b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(2h)</a:t>
                      </a:r>
                      <a:endParaRPr lang="fr-FR" sz="8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du vent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Progresser dans la maîtrise de l’embarcation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Apprendre la direction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b="0" i="0" dirty="0" smtClean="0">
                        <a:solidFill>
                          <a:schemeClr val="dk1"/>
                        </a:solidFill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Le monde caché  de la Forêt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Forêt Landes Girondine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Approche sensorielle et ludique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Palette de couleurs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Enquête sur les invertébrés de la litière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Rôles et importance du milieu</a:t>
                      </a:r>
                      <a:endParaRPr lang="fr-FR" sz="105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003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uer, courir, s’oxygéner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Atelier « Vous avez dit énergie ?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 la notion d’énergie.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Times New Roman"/>
                        </a:rPr>
                        <a:t>Sources d’énergies disponibles sur notre planète et leurs utilités </a:t>
                      </a:r>
                      <a:endParaRPr lang="fr-FR" sz="105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Défi solaire»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Les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différentes utilisations et enjeux</a:t>
                      </a:r>
                      <a:endParaRPr lang="fr-FR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Expérimentation  :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comprendre la notion d’effet de serre </a:t>
                      </a: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par groupe d’un four solaire, en matériaux de récup'. Utiliser</a:t>
                      </a:r>
                      <a:r>
                        <a:rPr lang="fr-FR" sz="900" b="1" i="1" dirty="0" smtClean="0">
                          <a:effectLst/>
                          <a:latin typeface="Copperplate Gothic Bold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sa </a:t>
                      </a: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fabrication tout au long du séjour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x-non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Sur centr</a:t>
                      </a:r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« Défi hydraulique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et les formes de production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en France et dans le monde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d’un moulin à eau en matériaux de récup’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 centre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 « Défi éolien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Expériences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pour comprendre ce qu’est l’air, le vent, comment il se forme…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pour découvrir ses utilisations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d’un moulin à vent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ou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cerf volant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 et sur plage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err="1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Land’Art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« Fabrique ta ville de demain » </a:t>
                      </a:r>
                      <a:r>
                        <a:rPr lang="fr-FR" sz="10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sur la plage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Invente ta ville de demain</a:t>
                      </a: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. 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Construit </a:t>
                      </a: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dans le sable ta ville idéale, ses moyens de production d’énergie avec les matériaux trouvés sur la plage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02797" y="1768961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100" dirty="0"/>
              <a:t>5 JOURS  -  cycles 2 et 3, collège</a:t>
            </a:r>
            <a:endParaRPr lang="fr-FR" sz="11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647325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28923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95020" y="1302141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</a:t>
            </a:r>
            <a:r>
              <a:rPr lang="fr-FR" sz="1000" smtClean="0"/>
              <a:t>Encadrement spécialisé </a:t>
            </a:r>
            <a:r>
              <a:rPr lang="fr-FR" sz="1000" dirty="0" smtClean="0"/>
              <a:t>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03623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72200" y="225326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 smtClean="0">
                <a:solidFill>
                  <a:srgbClr val="0070C0"/>
                </a:solidFill>
              </a:rPr>
              <a:t>Capacité  : </a:t>
            </a:r>
            <a:r>
              <a:rPr lang="fr-FR" sz="1000" dirty="0" smtClean="0"/>
              <a:t>96 </a:t>
            </a:r>
            <a:r>
              <a:rPr lang="fr-FR" sz="1000" dirty="0"/>
              <a:t>lits – 80 </a:t>
            </a:r>
            <a:r>
              <a:rPr lang="fr-FR" sz="1000" dirty="0" smtClean="0"/>
              <a:t>élèves</a:t>
            </a:r>
          </a:p>
          <a:p>
            <a:r>
              <a:rPr lang="fr-FR" sz="1000" b="1" dirty="0" smtClean="0">
                <a:solidFill>
                  <a:srgbClr val="0070C0"/>
                </a:solidFill>
              </a:rPr>
              <a:t>Hébergement : </a:t>
            </a:r>
            <a:r>
              <a:rPr lang="fr-FR" sz="1000" dirty="0" smtClean="0"/>
              <a:t>2 bâtiments, chambre de 2, 4, 5 et 6 lits</a:t>
            </a:r>
            <a:endParaRPr lang="fr-FR" sz="1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16" y="6290270"/>
            <a:ext cx="1045840" cy="50249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– Voile et Energies Renouvelables 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</a:pPr>
            <a:r>
              <a:rPr lang="fr-FR" sz="1100" dirty="0" smtClean="0">
                <a:ea typeface="Lucida Sans Unicode"/>
                <a:cs typeface="Calibri"/>
              </a:rPr>
              <a:t>- S’initier </a:t>
            </a:r>
            <a:r>
              <a:rPr lang="fr-FR" sz="1100" dirty="0">
                <a:ea typeface="Lucida Sans Unicode"/>
                <a:cs typeface="Calibri"/>
              </a:rPr>
              <a:t>à un engin propulsé par le vent : la voile</a:t>
            </a:r>
            <a:endParaRPr lang="fr-FR" sz="14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b="1" dirty="0" smtClean="0">
                <a:ea typeface="Lucida Sans Unicode"/>
                <a:cs typeface="Calibri"/>
              </a:rPr>
              <a:t>- Expérimenter </a:t>
            </a:r>
            <a:r>
              <a:rPr lang="fr-FR" sz="1100" b="1" dirty="0">
                <a:ea typeface="Lucida Sans Unicode"/>
                <a:cs typeface="Calibri"/>
              </a:rPr>
              <a:t>par équipe les différentes formes d’énergie</a:t>
            </a:r>
            <a:endParaRPr lang="fr-FR" sz="14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ea typeface="Lucida Sans Unicode"/>
                <a:cs typeface="Calibri"/>
              </a:rPr>
              <a:t>- Identifier </a:t>
            </a:r>
            <a:r>
              <a:rPr lang="fr-FR" sz="1100" dirty="0">
                <a:ea typeface="Lucida Sans Unicode"/>
                <a:cs typeface="Calibri"/>
              </a:rPr>
              <a:t>les sources d’énergie fossiles et renouvelables </a:t>
            </a:r>
            <a:endParaRPr lang="fr-FR" sz="14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b="1" dirty="0" smtClean="0">
                <a:ea typeface="Lucida Sans Unicode"/>
                <a:cs typeface="Calibri"/>
              </a:rPr>
              <a:t>- Questionner </a:t>
            </a:r>
            <a:r>
              <a:rPr lang="fr-FR" sz="1100" b="1" dirty="0">
                <a:ea typeface="Lucida Sans Unicode"/>
                <a:cs typeface="Calibri"/>
              </a:rPr>
              <a:t>les enjeux planétaires</a:t>
            </a:r>
            <a:r>
              <a:rPr lang="fr-FR" sz="1100" dirty="0">
                <a:ea typeface="Lucida Sans Unicode"/>
                <a:cs typeface="Calibri"/>
              </a:rPr>
              <a:t> (environnementaux, économiques et sociaux) liés à l’utilisation des énergies existantes et à venir</a:t>
            </a:r>
            <a:endParaRPr lang="fr-FR" sz="1400" dirty="0">
              <a:effectLst/>
              <a:latin typeface="Trebuchet MS"/>
              <a:ea typeface="Lucida Sans Unicode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 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classe/ Energie 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Energie solaire , hydraulique, éoliennes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Fabrique ta ville de demain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énergies ? – C3 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dune du Pilat, un milieu fragile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577" y="258439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896986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61830" y="569118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148064" y="647325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– Voile et Energies Renouvelables 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93927" y="5252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8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7" y="2169121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extérieurs_c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1" y="21583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16" y="6290270"/>
            <a:ext cx="1045840" cy="502493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à coins arrondis 69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73" name="ZoneTexte 72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Image 80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341</Words>
  <Application>Microsoft Office PowerPoint</Application>
  <PresentationFormat>Affichage à l'écran (4:3)</PresentationFormat>
  <Paragraphs>184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89</cp:revision>
  <cp:lastPrinted>2019-08-08T08:38:29Z</cp:lastPrinted>
  <dcterms:created xsi:type="dcterms:W3CDTF">2019-07-24T08:43:08Z</dcterms:created>
  <dcterms:modified xsi:type="dcterms:W3CDTF">2021-07-29T12:48:52Z</dcterms:modified>
</cp:coreProperties>
</file>