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Sylvains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Saint-Palais-sur-Mer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869" y="764704"/>
            <a:ext cx="58552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050" i="1" dirty="0" smtClean="0"/>
          </a:p>
          <a:p>
            <a:pPr algn="just"/>
            <a:r>
              <a:rPr lang="fr-FR" sz="1050" i="1" dirty="0" smtClean="0"/>
              <a:t>Les </a:t>
            </a:r>
            <a:r>
              <a:rPr lang="fr-FR" sz="1050" i="1" dirty="0"/>
              <a:t>pieds dans l’eau, </a:t>
            </a:r>
            <a:r>
              <a:rPr lang="fr-FR" sz="1050" i="1" dirty="0" smtClean="0"/>
              <a:t>tout proche de l’estuaire </a:t>
            </a:r>
            <a:r>
              <a:rPr lang="fr-FR" sz="1050" i="1" dirty="0"/>
              <a:t>de la </a:t>
            </a:r>
            <a:r>
              <a:rPr lang="fr-FR" sz="1050" i="1" dirty="0" smtClean="0"/>
              <a:t>Gironde  (</a:t>
            </a:r>
            <a:r>
              <a:rPr lang="fr-FR" sz="1050" i="1" dirty="0"/>
              <a:t>le plus grand d’Europe</a:t>
            </a:r>
            <a:r>
              <a:rPr lang="fr-FR" sz="1050" i="1" dirty="0" smtClean="0"/>
              <a:t>)… venez </a:t>
            </a:r>
            <a:r>
              <a:rPr lang="fr-FR" sz="1050" i="1" dirty="0"/>
              <a:t>découvrir, la </a:t>
            </a:r>
            <a:r>
              <a:rPr lang="fr-FR" sz="1050" i="1" dirty="0" smtClean="0"/>
              <a:t>beauté de la biodiversité locale et </a:t>
            </a:r>
            <a:r>
              <a:rPr lang="fr-FR" sz="1050" i="1" dirty="0"/>
              <a:t>les activités économiques du </a:t>
            </a:r>
            <a:r>
              <a:rPr lang="fr-FR" sz="1050" i="1" dirty="0" smtClean="0"/>
              <a:t>littoral… </a:t>
            </a:r>
          </a:p>
          <a:p>
            <a:pPr algn="just"/>
            <a:r>
              <a:rPr lang="fr-FR" sz="1050" i="1" dirty="0" smtClean="0"/>
              <a:t>Explorer au </a:t>
            </a:r>
            <a:r>
              <a:rPr lang="fr-FR" sz="1050" i="1" dirty="0"/>
              <a:t>rythme des marées, les paysages de la « côte de beauté », appréhender les différents espaces et les </a:t>
            </a:r>
            <a:r>
              <a:rPr lang="fr-FR" sz="1050" i="1" dirty="0" smtClean="0"/>
              <a:t>espèces qui </a:t>
            </a:r>
            <a:r>
              <a:rPr lang="fr-FR" sz="1050" i="1" dirty="0"/>
              <a:t>y cohabitent pour observer les richesses des écosystèmes étudiés. Un séjour riche pour appréhender </a:t>
            </a:r>
            <a:r>
              <a:rPr lang="fr-FR" sz="1050" i="1" dirty="0" smtClean="0"/>
              <a:t> autrement </a:t>
            </a:r>
            <a:r>
              <a:rPr lang="fr-FR" sz="1050" i="1" dirty="0"/>
              <a:t>la plage, l’estran rocheux, </a:t>
            </a:r>
            <a:r>
              <a:rPr lang="fr-FR" sz="1050" i="1" dirty="0" smtClean="0"/>
              <a:t>et le patrimoine naturel  local.</a:t>
            </a:r>
            <a:endParaRPr lang="fr-FR" sz="16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90256"/>
              </p:ext>
            </p:extLst>
          </p:nvPr>
        </p:nvGraphicFramePr>
        <p:xfrm>
          <a:off x="275524" y="2276872"/>
          <a:ext cx="8616955" cy="413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08989"/>
                <a:gridCol w="1728192"/>
                <a:gridCol w="1732992"/>
                <a:gridCol w="172339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Estran rocheux à marée basse </a:t>
                      </a: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Collecte, identification respectueuse des animaux  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Balade sur le sentier des Douaniers</a:t>
                      </a:r>
                    </a:p>
                    <a:p>
                      <a:pPr algn="ctr"/>
                      <a:endParaRPr lang="fr-FR" sz="10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L’Estuaire de la Gironde </a:t>
                      </a:r>
                    </a:p>
                    <a:p>
                      <a:pPr algn="l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Pêche  traditionnelle</a:t>
                      </a:r>
                      <a:r>
                        <a:rPr lang="fr-FR" sz="9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Carrelets </a:t>
                      </a:r>
                    </a:p>
                    <a:p>
                      <a:pPr algn="l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 du Diable </a:t>
                      </a:r>
                    </a:p>
                    <a:p>
                      <a:pPr algn="l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Phare</a:t>
                      </a:r>
                      <a:r>
                        <a:rPr lang="fr-FR" sz="9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Cordouan</a:t>
                      </a: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 de pêche de Royan </a:t>
                      </a:r>
                    </a:p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Sous forme de fiches enquête</a:t>
                      </a: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principales installations portuaires</a:t>
                      </a:r>
                      <a:b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Chalutiers, fileyeurs et outils de pêche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pêche : une activité économique</a:t>
                      </a: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</a:t>
                      </a: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des mers  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Restitution des acquis 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jeu de fin de séjour pour aborder de façon ludique :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thèmes étudiés et leur importance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 vocabulaire, les notions-clefs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</a:t>
                      </a:r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 plage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Plages &amp; paysages du littoral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Première immersion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 participative des hauts de plage Échantillonnage de mer  </a:t>
                      </a: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Jeux coopératifs </a:t>
                      </a:r>
                    </a:p>
                    <a:p>
                      <a:pPr algn="l"/>
                      <a:endParaRPr lang="fr-FR" sz="800" b="0" i="1" u="none" strike="noStrike" baseline="0" dirty="0" smtClean="0">
                        <a:solidFill>
                          <a:srgbClr val="000000"/>
                        </a:solidFill>
                        <a:latin typeface="Futura"/>
                      </a:endParaRPr>
                    </a:p>
                    <a:p>
                      <a:pPr algn="l"/>
                      <a:r>
                        <a:rPr lang="fr-FR" sz="800" b="0" i="1" u="none" strike="noStrike" baseline="0" dirty="0" smtClean="0">
                          <a:solidFill>
                            <a:srgbClr val="000000"/>
                          </a:solidFill>
                          <a:latin typeface="Futura"/>
                        </a:rPr>
                        <a:t>Jeux de plage </a:t>
                      </a:r>
                    </a:p>
                    <a:p>
                      <a:pPr algn="l"/>
                      <a:endParaRPr lang="fr-FR" sz="800" b="0" i="1" u="none" strike="noStrike" baseline="0" dirty="0" smtClean="0">
                        <a:solidFill>
                          <a:srgbClr val="000000"/>
                        </a:solidFill>
                        <a:latin typeface="Futura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Marais ostréicoles </a:t>
                      </a:r>
                    </a:p>
                    <a:p>
                      <a:pPr algn="l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  <a:r>
                        <a:rPr lang="fr-FR" sz="9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citée de l’huître</a:t>
                      </a: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 d’une exploitation ostréicole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Puis balade dans le marais, entre claires et chenaux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Enquête sur</a:t>
                      </a:r>
                      <a:r>
                        <a:rPr lang="fr-FR" sz="9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la 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flore spécifique Réalisation d’un herbier</a:t>
                      </a:r>
                    </a:p>
                    <a:p>
                      <a:pPr marL="0" algn="l" defTabSz="914400" rtl="0" eaLnBrk="1" latinLnBrk="0" hangingPunct="1"/>
                      <a:endParaRPr lang="fr-FR" sz="7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bus</a:t>
                      </a: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Cordon dunaire </a:t>
                      </a: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Rôle, importance et fragilité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 de dunes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des plantes</a:t>
                      </a: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9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9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village typique de Talmont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beau village de France</a:t>
                      </a:r>
                      <a:endParaRPr lang="fr-FR" sz="90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Rallye découverte par équipe sous forme d’enquêtes : histoire du village, son église, ses ruelles, lecture de paysage…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en bus et Retour</a:t>
                      </a:r>
                      <a:endParaRPr lang="fr-FR" sz="9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3516" y="198884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2, 3 &amp; collège</a:t>
            </a:r>
            <a:endParaRPr lang="fr-FR" sz="1400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491880" y="6473259"/>
            <a:ext cx="4104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149356" y="1412063"/>
            <a:ext cx="2730690" cy="82612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06403" y="1376410"/>
            <a:ext cx="260834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62574" y="428481"/>
            <a:ext cx="517352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Littoral  &amp; Milieu marin </a:t>
            </a:r>
            <a:r>
              <a:rPr lang="fr-FR" sz="1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(sans </a:t>
            </a:r>
            <a:r>
              <a:rPr lang="fr-FR" sz="1200" b="1" dirty="0">
                <a:solidFill>
                  <a:schemeClr val="bg1"/>
                </a:solidFill>
                <a:latin typeface="Rockwell" panose="02060603020205020403" pitchFamily="18" charset="0"/>
              </a:rPr>
              <a:t>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184058" y="160516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306403" y="151482"/>
            <a:ext cx="24860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 Education Nationale : </a:t>
            </a:r>
            <a:r>
              <a:rPr lang="fr-FR" sz="1000" dirty="0"/>
              <a:t>délivré le </a:t>
            </a:r>
            <a:r>
              <a:rPr lang="fr-FR" sz="1000" dirty="0" smtClean="0"/>
              <a:t>18/09/2020  - 2 </a:t>
            </a:r>
            <a:r>
              <a:rPr lang="fr-FR" sz="1000" dirty="0"/>
              <a:t>classes - Dont 1 classe maternelle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Capacité : </a:t>
            </a:r>
            <a:r>
              <a:rPr lang="fr-FR" sz="1000" dirty="0" smtClean="0"/>
              <a:t>95places </a:t>
            </a:r>
            <a:r>
              <a:rPr lang="fr-FR" sz="1000" dirty="0"/>
              <a:t> </a:t>
            </a:r>
            <a:r>
              <a:rPr lang="fr-FR" sz="1000" dirty="0" smtClean="0"/>
              <a:t>- 80 élèves + 15 adultes</a:t>
            </a:r>
            <a:endParaRPr lang="fr-FR" sz="1000" dirty="0"/>
          </a:p>
          <a:p>
            <a:r>
              <a:rPr lang="fr-FR" sz="1000" b="1" dirty="0">
                <a:solidFill>
                  <a:srgbClr val="0070C0"/>
                </a:solidFill>
              </a:rPr>
              <a:t>Hébergement :</a:t>
            </a:r>
            <a:r>
              <a:rPr lang="fr-FR" sz="1000" dirty="0">
                <a:solidFill>
                  <a:srgbClr val="0070C0"/>
                </a:solidFill>
              </a:rPr>
              <a:t> </a:t>
            </a:r>
            <a:r>
              <a:rPr lang="fr-FR" sz="1000" dirty="0"/>
              <a:t>chambres de </a:t>
            </a:r>
            <a:r>
              <a:rPr lang="fr-FR" sz="1000" dirty="0" smtClean="0"/>
              <a:t>3,4 et 5lits </a:t>
            </a:r>
            <a:endParaRPr lang="fr-FR" sz="1000" dirty="0"/>
          </a:p>
          <a:p>
            <a:r>
              <a:rPr lang="fr-FR" sz="1000" dirty="0" smtClean="0"/>
              <a:t>3 bâtiments de 30  à 37 lits</a:t>
            </a:r>
            <a:endParaRPr lang="fr-FR" sz="1000" dirty="0"/>
          </a:p>
          <a:p>
            <a:r>
              <a:rPr lang="fr-FR" sz="1000" b="1" dirty="0">
                <a:solidFill>
                  <a:srgbClr val="0070C0"/>
                </a:solidFill>
              </a:rPr>
              <a:t>Situation : </a:t>
            </a:r>
            <a:r>
              <a:rPr lang="fr-FR" sz="1000" dirty="0" smtClean="0"/>
              <a:t>très proche de la plage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39697" cy="1249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r>
              <a:rPr lang="fr-FR" sz="1050" b="1" dirty="0" smtClean="0">
                <a:solidFill>
                  <a:schemeClr val="accent1"/>
                </a:solidFill>
              </a:rPr>
              <a:t>-    Etudier </a:t>
            </a:r>
            <a:r>
              <a:rPr lang="fr-FR" sz="1050" b="1" dirty="0">
                <a:solidFill>
                  <a:schemeClr val="accent1"/>
                </a:solidFill>
              </a:rPr>
              <a:t>le bord de mer et le littoral : </a:t>
            </a:r>
            <a:r>
              <a:rPr lang="fr-FR" sz="1050" dirty="0"/>
              <a:t>marées, courants, flore et </a:t>
            </a:r>
            <a:r>
              <a:rPr lang="fr-FR" sz="1050" dirty="0" smtClean="0"/>
              <a:t>faune</a:t>
            </a:r>
            <a:endParaRPr lang="fr-FR" sz="1050" dirty="0"/>
          </a:p>
          <a:p>
            <a:r>
              <a:rPr lang="fr-FR" sz="1050" dirty="0" smtClean="0"/>
              <a:t>-    Rencontrer </a:t>
            </a:r>
            <a:r>
              <a:rPr lang="fr-FR" sz="1050" dirty="0"/>
              <a:t>différents milieux : forêt, estran rocheux, plage et falaises</a:t>
            </a:r>
          </a:p>
          <a:p>
            <a:r>
              <a:rPr lang="fr-FR" sz="1050" dirty="0" smtClean="0"/>
              <a:t>-    Aborder </a:t>
            </a:r>
            <a:r>
              <a:rPr lang="fr-FR" sz="1050" dirty="0"/>
              <a:t>les </a:t>
            </a:r>
            <a:r>
              <a:rPr lang="fr-FR" sz="1050" b="1" dirty="0">
                <a:solidFill>
                  <a:schemeClr val="accent1"/>
                </a:solidFill>
              </a:rPr>
              <a:t>activités économiques : </a:t>
            </a:r>
            <a:r>
              <a:rPr lang="fr-FR" sz="1050" dirty="0"/>
              <a:t>pêche, ostréiculture et </a:t>
            </a:r>
            <a:r>
              <a:rPr lang="fr-FR" sz="1050" dirty="0" smtClean="0"/>
              <a:t>tourisme</a:t>
            </a:r>
            <a:endParaRPr lang="fr-FR" sz="1050" dirty="0"/>
          </a:p>
          <a:p>
            <a:pPr marL="171450" indent="-171450">
              <a:buFontTx/>
              <a:buChar char="-"/>
            </a:pPr>
            <a:r>
              <a:rPr lang="fr-FR" sz="1050" dirty="0" smtClean="0"/>
              <a:t>Adopter </a:t>
            </a:r>
            <a:r>
              <a:rPr lang="fr-FR" sz="1050" dirty="0"/>
              <a:t>des </a:t>
            </a:r>
            <a:r>
              <a:rPr lang="fr-FR" sz="1050" b="1" dirty="0">
                <a:solidFill>
                  <a:schemeClr val="accent1"/>
                </a:solidFill>
              </a:rPr>
              <a:t>comportements respectueux </a:t>
            </a:r>
            <a:r>
              <a:rPr lang="fr-FR" sz="1050" dirty="0"/>
              <a:t>des milieux et de leur </a:t>
            </a:r>
            <a:r>
              <a:rPr lang="fr-FR" sz="1050" dirty="0" smtClean="0"/>
              <a:t>équilibre.</a:t>
            </a:r>
          </a:p>
          <a:p>
            <a:pPr marL="171450" indent="-171450">
              <a:buFontTx/>
              <a:buChar char="-"/>
            </a:pPr>
            <a:r>
              <a:rPr lang="fr-FR" sz="1050" dirty="0" smtClean="0"/>
              <a:t>Encourager </a:t>
            </a:r>
            <a:r>
              <a:rPr lang="fr-FR" sz="1050" dirty="0"/>
              <a:t>à regarder, toucher, sentir, écouter, </a:t>
            </a:r>
            <a:r>
              <a:rPr lang="fr-FR" sz="1050" dirty="0" smtClean="0"/>
              <a:t>goûter…questionner</a:t>
            </a:r>
          </a:p>
          <a:p>
            <a:pPr marL="171450" indent="-171450">
              <a:buFontTx/>
              <a:buChar char="-"/>
            </a:pPr>
            <a:r>
              <a:rPr lang="fr-FR" sz="1050" dirty="0" smtClean="0"/>
              <a:t>Faire </a:t>
            </a:r>
            <a:r>
              <a:rPr lang="fr-FR" sz="1050" dirty="0"/>
              <a:t>l’expérience du Vivre Ensemble</a:t>
            </a:r>
          </a:p>
          <a:p>
            <a:pPr marL="171450" indent="-171450">
              <a:buFontTx/>
              <a:buChar char="-"/>
            </a:pP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8623" y="2812200"/>
            <a:ext cx="26887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Sorties terrain </a:t>
            </a:r>
            <a:endParaRPr lang="fr-FR" sz="1100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Balade – Côte sauvage – C2-C3-C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Estran rocheux à marée basse – C2-C3-C</a:t>
            </a:r>
          </a:p>
          <a:p>
            <a:pPr lvl="0"/>
            <a:r>
              <a:rPr lang="fr-FR" sz="1000" dirty="0" smtClean="0">
                <a:solidFill>
                  <a:prstClr val="black"/>
                </a:solidFill>
              </a:rPr>
              <a:t>Land ’Art </a:t>
            </a:r>
            <a:r>
              <a:rPr lang="fr-FR" sz="1000" dirty="0">
                <a:solidFill>
                  <a:prstClr val="black"/>
                </a:solidFill>
              </a:rPr>
              <a:t>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Le monde caché de la forêt–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Petites bêtes de la litière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Paysages et poissons de l’estuaire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Plage au bout des doigts - C1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Plage et paysages de Saint Palais – C2-C3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La Nature émoi- C2 –C3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Sentier côtier et Falaises de </a:t>
            </a:r>
            <a:r>
              <a:rPr lang="fr-FR" sz="1000" dirty="0" err="1">
                <a:solidFill>
                  <a:prstClr val="black"/>
                </a:solidFill>
              </a:rPr>
              <a:t>Suzac</a:t>
            </a:r>
            <a:r>
              <a:rPr lang="fr-FR" sz="1000" dirty="0">
                <a:solidFill>
                  <a:prstClr val="black"/>
                </a:solidFill>
              </a:rPr>
              <a:t> – C2-C3</a:t>
            </a:r>
          </a:p>
          <a:p>
            <a:pPr lvl="0"/>
            <a:endParaRPr lang="fr-FR" sz="800" dirty="0">
              <a:solidFill>
                <a:prstClr val="black"/>
              </a:solidFill>
            </a:endParaRPr>
          </a:p>
          <a:p>
            <a:pPr lvl="0"/>
            <a:r>
              <a:rPr lang="fr-FR" sz="1100" b="1" dirty="0">
                <a:solidFill>
                  <a:srgbClr val="4F81BD">
                    <a:lumMod val="75000"/>
                  </a:srgbClr>
                </a:solidFill>
                <a:latin typeface="Rockwell" panose="02060603020205020403" pitchFamily="18" charset="0"/>
              </a:rPr>
              <a:t>Activités sportives</a:t>
            </a:r>
            <a:endParaRPr lang="fr-FR" sz="1100" dirty="0">
              <a:solidFill>
                <a:srgbClr val="4F81BD">
                  <a:lumMod val="75000"/>
                </a:srgbClr>
              </a:solidFill>
              <a:latin typeface="Rockwell" panose="02060603020205020403" pitchFamily="18" charset="0"/>
            </a:endParaRP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Char à voile – C2-C3- C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Jeux coopératifs Basques –C2-C3-C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Vivre Ensemble</a:t>
            </a:r>
          </a:p>
          <a:p>
            <a:pPr lvl="0"/>
            <a:r>
              <a:rPr lang="fr-FR" sz="1000" dirty="0"/>
              <a:t>Agir maintenant pour demain - C3, C4Compréhension mutuelle - C3, C</a:t>
            </a:r>
          </a:p>
          <a:p>
            <a:pPr lvl="0"/>
            <a:r>
              <a:rPr lang="fr-FR" sz="1000" dirty="0"/>
              <a:t>Moi et mon groupe classe - C3, C</a:t>
            </a:r>
          </a:p>
          <a:p>
            <a:pPr lvl="0"/>
            <a:r>
              <a:rPr lang="fr-FR" sz="1000" dirty="0"/>
              <a:t>Temps boussole  - C3, C</a:t>
            </a:r>
          </a:p>
          <a:p>
            <a:endParaRPr lang="fr-FR" sz="6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classe/ Energie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1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Courants </a:t>
            </a:r>
            <a:r>
              <a:rPr lang="fr-FR" sz="1000" dirty="0"/>
              <a:t>marins – C2-C3</a:t>
            </a:r>
          </a:p>
          <a:p>
            <a:r>
              <a:rPr lang="fr-FR" sz="1000" dirty="0" smtClean="0"/>
              <a:t>Défis Hydraulique - Solaire - Eoliens </a:t>
            </a:r>
            <a:r>
              <a:rPr lang="fr-FR" sz="1000" dirty="0"/>
              <a:t>– C3</a:t>
            </a:r>
          </a:p>
          <a:p>
            <a:r>
              <a:rPr lang="fr-FR" sz="1000" dirty="0" smtClean="0"/>
              <a:t>Oiseau</a:t>
            </a:r>
            <a:r>
              <a:rPr lang="fr-FR" sz="1000" dirty="0"/>
              <a:t> : Qui es –tu ? – </a:t>
            </a:r>
            <a:r>
              <a:rPr lang="fr-FR" sz="1000" dirty="0" smtClean="0"/>
              <a:t>C1- C2-C3</a:t>
            </a:r>
            <a:endParaRPr lang="fr-FR" sz="1000" dirty="0"/>
          </a:p>
          <a:p>
            <a:r>
              <a:rPr lang="fr-FR" sz="1000" dirty="0" smtClean="0"/>
              <a:t>Ta ville de demain - C2-C3</a:t>
            </a:r>
            <a:endParaRPr lang="fr-FR" sz="1000" dirty="0"/>
          </a:p>
          <a:p>
            <a:r>
              <a:rPr lang="fr-FR" sz="1000" dirty="0" smtClean="0"/>
              <a:t>Vous </a:t>
            </a:r>
            <a:r>
              <a:rPr lang="fr-FR" sz="1000" dirty="0"/>
              <a:t>avez dit Biodiversité ? – C2-C3</a:t>
            </a:r>
          </a:p>
          <a:p>
            <a:endParaRPr lang="fr-FR" sz="600" b="1" dirty="0">
              <a:solidFill>
                <a:schemeClr val="accent1"/>
              </a:solidFill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000" dirty="0" smtClean="0"/>
          </a:p>
          <a:p>
            <a:r>
              <a:rPr lang="fr-FR" sz="1000" dirty="0" smtClean="0"/>
              <a:t>Corderie Royale – C3</a:t>
            </a:r>
          </a:p>
          <a:p>
            <a:r>
              <a:rPr lang="fr-FR" sz="1000" dirty="0" smtClean="0"/>
              <a:t>Port  </a:t>
            </a:r>
            <a:r>
              <a:rPr lang="fr-FR" sz="1000" dirty="0"/>
              <a:t>de pêche de Royan – C2-C3 – C</a:t>
            </a:r>
          </a:p>
          <a:p>
            <a:r>
              <a:rPr lang="fr-FR" sz="1000" dirty="0" smtClean="0"/>
              <a:t>Marais salants  - C3</a:t>
            </a:r>
          </a:p>
          <a:p>
            <a:r>
              <a:rPr lang="fr-FR" sz="1000" dirty="0" smtClean="0"/>
              <a:t>Village </a:t>
            </a:r>
            <a:r>
              <a:rPr lang="fr-FR" sz="1000" dirty="0"/>
              <a:t>typique et insolite de Talmont – </a:t>
            </a:r>
            <a:r>
              <a:rPr lang="fr-FR" sz="1000" dirty="0" smtClean="0"/>
              <a:t>C2-C3</a:t>
            </a:r>
            <a:endParaRPr lang="fr-FR" sz="1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226570" y="5465147"/>
            <a:ext cx="5616624" cy="1008112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5430996"/>
            <a:ext cx="511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Sentier des Douaniers de Vaux/Mer à la Grande côte</a:t>
            </a:r>
          </a:p>
          <a:p>
            <a:r>
              <a:rPr lang="fr-FR" sz="1000" dirty="0" smtClean="0"/>
              <a:t>Phare </a:t>
            </a:r>
            <a:r>
              <a:rPr lang="fr-FR" sz="1000" dirty="0"/>
              <a:t>de Cordouan et de la Courbe</a:t>
            </a:r>
          </a:p>
          <a:p>
            <a:r>
              <a:rPr lang="fr-FR" sz="1000" dirty="0" smtClean="0"/>
              <a:t>Aquarium de la Rochelle, Corderie Royale de Rochefort</a:t>
            </a:r>
          </a:p>
          <a:p>
            <a:r>
              <a:rPr lang="fr-FR" sz="1000" dirty="0" smtClean="0"/>
              <a:t>Citée de l’huîtres de Marennes Oléron, les marais  salants de l’île Madame ou l’île d’Oléron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81328"/>
            <a:ext cx="1045840" cy="50249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635896" y="6473259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ea typeface="Calibri"/>
              </a:rPr>
              <a:t>05 35 38 98 11 </a:t>
            </a:r>
            <a:r>
              <a:rPr lang="fr-FR" sz="1200" b="1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Sylvains » </a:t>
            </a:r>
            <a:r>
              <a:rPr lang="fr-FR" sz="1600" b="1" i="1" dirty="0">
                <a:solidFill>
                  <a:srgbClr val="1F497D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Saint-Palais-sur-Mer (17)</a:t>
            </a:r>
            <a:endParaRPr lang="fr-FR" sz="1600" b="1" i="1" dirty="0">
              <a:solidFill>
                <a:srgbClr val="1F497D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62574" y="428481"/>
            <a:ext cx="517352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Littoral  &amp; Milieu marin </a:t>
            </a:r>
            <a:r>
              <a:rPr lang="fr-FR" sz="1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(sans </a:t>
            </a:r>
            <a:r>
              <a:rPr lang="fr-FR" sz="1200" b="1" dirty="0">
                <a:solidFill>
                  <a:schemeClr val="bg1"/>
                </a:solidFill>
                <a:latin typeface="Rockwell" panose="02060603020205020403" pitchFamily="18" charset="0"/>
              </a:rPr>
              <a:t>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29" name="Picture 2" descr="\\AROEVEN\classes_decouverte\0 - CLASSES DE DECOUVERTE\STRUCTURES\STRUCTURES ACTUELLES\ST_PALAIS_CCAS\PHOTOS\20200527_105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3" y="2058939"/>
            <a:ext cx="1104866" cy="8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\\AROEVEN\classes_decouverte\0 - CLASSES DE DECOUVERTE\STRUCTURES\STRUCTURES ACTUELLES\ST_PALAIS_CCAS\PHOTOS\20200527_105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97640"/>
            <a:ext cx="1080120" cy="8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à coins arrondis 31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Image 64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412</Words>
  <Application>Microsoft Office PowerPoint</Application>
  <PresentationFormat>Affichage à l'écran (4:3)</PresentationFormat>
  <Paragraphs>188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82</cp:revision>
  <cp:lastPrinted>2020-07-27T11:51:38Z</cp:lastPrinted>
  <dcterms:created xsi:type="dcterms:W3CDTF">2019-07-24T08:43:08Z</dcterms:created>
  <dcterms:modified xsi:type="dcterms:W3CDTF">2021-07-29T12:54:29Z</dcterms:modified>
</cp:coreProperties>
</file>