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1259" y="961940"/>
            <a:ext cx="58552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Mêlant une multitude activités de pleine nature, sportives, tournois et challenges en équipe ce séjour est </a:t>
            </a:r>
            <a:endParaRPr lang="fr-FR" sz="1050" dirty="0"/>
          </a:p>
          <a:p>
            <a:r>
              <a:rPr lang="fr-FR" sz="1050" i="1" dirty="0"/>
              <a:t>spécialement conçus pour favoriser la cohésion, l’entraide, la coopération, l’échange, la connaissance </a:t>
            </a:r>
            <a:endParaRPr lang="fr-FR" sz="1050" dirty="0"/>
          </a:p>
          <a:p>
            <a:r>
              <a:rPr lang="fr-FR" sz="1050" i="1" dirty="0"/>
              <a:t>mutuelle et le Vivre Ensemble. Situé à proximité  des spots de Surf , du lac du </a:t>
            </a:r>
            <a:r>
              <a:rPr lang="fr-FR" sz="1050" i="1" dirty="0" err="1"/>
              <a:t>Moutchic</a:t>
            </a:r>
            <a:r>
              <a:rPr lang="fr-FR" sz="1050" i="1" dirty="0"/>
              <a:t> ou de la forêt</a:t>
            </a:r>
            <a:endParaRPr lang="fr-FR" sz="1050" dirty="0"/>
          </a:p>
          <a:p>
            <a:r>
              <a:rPr lang="fr-FR" sz="1050" i="1" dirty="0"/>
              <a:t>ce séjour très sportif permettra de découvrir, entre autre,  la pratique de la voile, du surf, du </a:t>
            </a:r>
            <a:r>
              <a:rPr lang="fr-FR" sz="1050" i="1" dirty="0" err="1"/>
              <a:t>paddle</a:t>
            </a:r>
            <a:r>
              <a:rPr lang="fr-FR" sz="1050" i="1" dirty="0"/>
              <a:t> et </a:t>
            </a:r>
            <a:endParaRPr lang="fr-FR" sz="1050" dirty="0"/>
          </a:p>
          <a:p>
            <a:r>
              <a:rPr lang="fr-FR" sz="1050" i="1" dirty="0"/>
              <a:t>des richesses écologiques de littoral … </a:t>
            </a:r>
            <a:endParaRPr lang="fr-FR" sz="105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48957"/>
              </p:ext>
            </p:extLst>
          </p:nvPr>
        </p:nvGraphicFramePr>
        <p:xfrm>
          <a:off x="275524" y="2276872"/>
          <a:ext cx="8616956" cy="373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08989"/>
                <a:gridCol w="1737793"/>
                <a:gridCol w="1723391"/>
                <a:gridCol w="17233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vie collective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la semaine 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Voile séance 1 : sur lac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9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contact avec le lac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Faire connaissance avec le bateau, apprendre l’équilibre …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rôle du vent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5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i="1" dirty="0" smtClean="0">
                        <a:effectLst/>
                        <a:latin typeface="Trebuchet MS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bus</a:t>
                      </a:r>
                      <a:endParaRPr lang="fr-FR" sz="900" b="1" i="1" kern="12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 séance 1 </a:t>
                      </a:r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algn="l" defTabSz="914400" rtl="0" eaLnBrk="1" latinLnBrk="0" hangingPunct="1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algn="l" defTabSz="914400" rtl="0" eaLnBrk="1" latinLnBrk="0" hangingPunct="1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Surf ou </a:t>
                      </a:r>
                      <a:r>
                        <a:rPr lang="fr-FR" sz="9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bodyboard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(1h30) :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Tester les courants sans et avec la planche,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Savoir utiliser les courants…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5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à pied</a:t>
                      </a:r>
                      <a:endParaRPr lang="fr-FR" sz="900" b="1" i="1" kern="12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vie au bord du lac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paysages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des lacs </a:t>
                      </a:r>
                      <a:r>
                        <a:rPr lang="fr-FR" sz="9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Médocains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Collecte et identification des animaux du lac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Chaîne alimentaire </a:t>
                      </a:r>
                    </a:p>
                    <a:p>
                      <a:endParaRPr lang="fr-FR" sz="9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 vélo par pistes cyclables ou bus </a:t>
                      </a:r>
                      <a:r>
                        <a:rPr lang="fr-FR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 séance 2 </a:t>
                      </a:r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Surf ou </a:t>
                      </a:r>
                      <a:r>
                        <a:rPr lang="fr-FR" sz="9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bodyboard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(1h30) : Analyse du site, identification des différents éléments de la plage…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 du littoral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Jouer, courir, regarder, s’oxygéner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marin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à pied</a:t>
                      </a:r>
                      <a:endParaRPr lang="fr-FR" sz="900" b="1" i="1" kern="12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Menaces et pollution des mers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tri des éléments trouvés sur la plage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Pollutions : causes et conséquences  Impacts de l’homme sur le milieu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Jeux coopératifs (1h30) plage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Citoyenneté – Vivre ensemble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Trebuchet MS"/>
                          <a:ea typeface="Lucida Sans Unicode"/>
                          <a:cs typeface="Times New Roman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S’initier à l’écoute active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Créer collectivement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Apprendre la coopération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5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5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5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Voile séance 2 : sur lac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Découverte du vent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Progresser dans la maîtrise de l’embarcation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Apprendre la direction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</a:t>
                      </a:r>
                      <a:r>
                        <a:rPr lang="fr-FR" sz="9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vélo par pistes cyclables ou 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</a:t>
                      </a:r>
                      <a:r>
                        <a:rPr lang="fr-FR" sz="9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mers</a:t>
                      </a:r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bus et Retour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3516" y="198884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2, 3 &amp; collège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52" y="6355507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923928" y="6437476"/>
            <a:ext cx="4088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75524" y="6355507"/>
            <a:ext cx="423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6410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67586" y="160518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>
                <a:solidFill>
                  <a:srgbClr val="0070C0"/>
                </a:solidFill>
              </a:rPr>
              <a:t>Capacité  : </a:t>
            </a:r>
            <a:r>
              <a:rPr lang="fr-FR" sz="1000" dirty="0"/>
              <a:t>96 lits – 80 élèves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 : </a:t>
            </a:r>
            <a:r>
              <a:rPr lang="fr-FR" sz="1000" dirty="0"/>
              <a:t>2 bâtiments, chambre de 2, 4, 5 et 6 lits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2574" y="428481"/>
            <a:ext cx="546155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Activité Physique Pleine Nature – APPN -(sans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r>
              <a:rPr lang="fr-FR" sz="1050" b="1" dirty="0" smtClean="0"/>
              <a:t>- Renforcer </a:t>
            </a:r>
            <a:r>
              <a:rPr lang="fr-FR" sz="1050" b="1" dirty="0"/>
              <a:t>la cohésion du groupe</a:t>
            </a:r>
            <a:r>
              <a:rPr lang="fr-FR" sz="1050" dirty="0"/>
              <a:t> classe</a:t>
            </a:r>
          </a:p>
          <a:p>
            <a:r>
              <a:rPr lang="fr-FR" sz="1050" b="1" dirty="0" smtClean="0"/>
              <a:t>- Créer </a:t>
            </a:r>
            <a:r>
              <a:rPr lang="fr-FR" sz="1050" b="1" dirty="0"/>
              <a:t>du lien avec les autres, adultes, élèves </a:t>
            </a:r>
            <a:endParaRPr lang="fr-FR" sz="1050" dirty="0"/>
          </a:p>
          <a:p>
            <a:r>
              <a:rPr lang="fr-FR" sz="1050" b="1" dirty="0" smtClean="0"/>
              <a:t>- S'initier </a:t>
            </a:r>
            <a:r>
              <a:rPr lang="fr-FR" sz="1050" b="1" dirty="0"/>
              <a:t>à différentes pratiques sportives</a:t>
            </a:r>
            <a:r>
              <a:rPr lang="fr-FR" sz="1050" dirty="0"/>
              <a:t> et engins propulsés par le vent</a:t>
            </a:r>
          </a:p>
          <a:p>
            <a:r>
              <a:rPr lang="fr-FR" sz="1050" b="1" dirty="0" smtClean="0"/>
              <a:t>- Etudier </a:t>
            </a:r>
            <a:r>
              <a:rPr lang="fr-FR" sz="1050" b="1" dirty="0"/>
              <a:t>le bord de mer</a:t>
            </a:r>
            <a:r>
              <a:rPr lang="fr-FR" sz="1050" dirty="0"/>
              <a:t> et le littoral : marées, courants, flore et faune…</a:t>
            </a:r>
          </a:p>
          <a:p>
            <a:pPr lvl="0"/>
            <a:r>
              <a:rPr lang="fr-FR" sz="1050" smtClean="0"/>
              <a:t>- </a:t>
            </a:r>
            <a:r>
              <a:rPr lang="fr-FR" sz="1050" smtClean="0">
                <a:ea typeface="Lucida Sans Unicode"/>
                <a:cs typeface="Arial"/>
              </a:rPr>
              <a:t>Faire </a:t>
            </a:r>
            <a:r>
              <a:rPr lang="fr-FR" sz="1050">
                <a:ea typeface="Lucida Sans Unicode"/>
                <a:cs typeface="Arial"/>
              </a:rPr>
              <a:t>l’expérience du Vivre Ensemble</a:t>
            </a:r>
          </a:p>
          <a:p>
            <a:endParaRPr lang="fr-FR" sz="1050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/>
              <a:t>05 35 38 98 11 </a:t>
            </a:r>
            <a:r>
              <a:rPr lang="fr-FR" sz="1200" b="1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546155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Activité Physique Pleine Nature – APPN -(sans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52" y="6355507"/>
            <a:ext cx="1045840" cy="50249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629999" y="6437476"/>
            <a:ext cx="4382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229372" y="2815226"/>
            <a:ext cx="2688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Forêt sensorielle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Lac et p’tites bêtes aquatiques (journée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 vie au bord du lac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Land Art’ plage ou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monde caché de la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Littoral et urbanisation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Menaces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pollution des mers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Petites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bêtes de la litière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et paysages du littoral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C3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au bout des doigts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La Nature émoi –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C2 – C3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Vagues,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baïnes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et marées C2-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C3-C </a:t>
            </a:r>
            <a:endParaRPr lang="fr-FR" sz="800" i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Jeux coopératifs - C2- C3-C 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Surf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Paddle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Vélo - C2-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Voile - C3-C 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856616" y="2927616"/>
            <a:ext cx="28675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lvl="0"/>
            <a:r>
              <a:rPr lang="fr-FR" sz="1100" b="1" dirty="0" smtClean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pPr lvl="0"/>
            <a:endParaRPr lang="fr-FR" sz="600" b="1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Temps de classe/ Energie 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Courants marins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Oiseau : Qui es –tu ? – C1-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Biodiversité ?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Défis Energie solaire , hydraulique, éoliennes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Fabrique ta ville de demain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énergies ? – C3 </a:t>
            </a:r>
          </a:p>
          <a:p>
            <a:pPr lvl="0"/>
            <a:endParaRPr lang="fr-FR" sz="600" b="1" dirty="0">
              <a:solidFill>
                <a:srgbClr val="4F81BD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La dune du Pilat, un milieu fragile – C2-C3-C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Le village de l’Herbe– C2-C3-C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78577" y="2584394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69" name="Rectangle à coins arrondis 68"/>
          <p:cNvSpPr/>
          <p:nvPr/>
        </p:nvSpPr>
        <p:spPr>
          <a:xfrm>
            <a:off x="226570" y="5896986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361830" y="569118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  <p:pic>
        <p:nvPicPr>
          <p:cNvPr id="71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67" y="2169121"/>
            <a:ext cx="118025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extérieurs_cc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1" y="2158329"/>
            <a:ext cx="1190237" cy="8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Image 61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399</Words>
  <Application>Microsoft Office PowerPoint</Application>
  <PresentationFormat>Affichage à l'écran (4:3)</PresentationFormat>
  <Paragraphs>181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78</cp:revision>
  <cp:lastPrinted>2019-08-08T08:38:29Z</cp:lastPrinted>
  <dcterms:created xsi:type="dcterms:W3CDTF">2019-07-24T08:43:08Z</dcterms:created>
  <dcterms:modified xsi:type="dcterms:W3CDTF">2021-07-29T12:35:51Z</dcterms:modified>
</cp:coreProperties>
</file>