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6306403" y="1412063"/>
            <a:ext cx="2730690" cy="8746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</a:t>
            </a:r>
            <a:r>
              <a:rPr lang="fr-FR" sz="2000" b="1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Buissonnets</a:t>
            </a:r>
            <a:r>
              <a:rPr lang="fr-FR" sz="2000" b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(17)</a:t>
            </a:r>
            <a:endParaRPr lang="fr-FR" sz="16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275524" y="527775"/>
            <a:ext cx="480053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Les 5 sens – Spécial maternelle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8869" y="885200"/>
            <a:ext cx="5855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1050" i="1" dirty="0">
                <a:ea typeface="Lucida Sans Unicode"/>
                <a:cs typeface="Calibri"/>
              </a:rPr>
              <a:t>Un séjour pour découvrir la variété  et les richesses des êtres vivants du bord de mer et de la forêt. Plusieurs </a:t>
            </a:r>
            <a:r>
              <a:rPr lang="fr-FR" sz="1050" i="1" dirty="0" smtClean="0">
                <a:ea typeface="Lucida Sans Unicode"/>
                <a:cs typeface="Calibri"/>
              </a:rPr>
              <a:t>jours </a:t>
            </a:r>
            <a:r>
              <a:rPr lang="fr-FR" sz="1050" i="1" dirty="0">
                <a:ea typeface="Lucida Sans Unicode"/>
                <a:cs typeface="Calibri"/>
              </a:rPr>
              <a:t>pour observer et comparer les la faune et la flore en bord de lac, forêt et littoral. </a:t>
            </a:r>
            <a:endParaRPr lang="fr-FR" sz="105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50" i="1" dirty="0">
                <a:ea typeface="Lucida Sans Unicode"/>
                <a:cs typeface="Calibri"/>
              </a:rPr>
              <a:t>Une classe citoyenne tournée vers la découverte sensible et corporelle du monde du Vivant, de la nature </a:t>
            </a:r>
            <a:endParaRPr lang="fr-FR" sz="105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50" i="1" dirty="0">
                <a:ea typeface="Lucida Sans Unicode"/>
                <a:cs typeface="Calibri"/>
              </a:rPr>
              <a:t>et l’expérimentation du Vivre et Faire Ensemble.</a:t>
            </a:r>
            <a:endParaRPr lang="fr-FR" sz="1050" dirty="0">
              <a:effectLst/>
              <a:latin typeface="Trebuchet MS"/>
              <a:ea typeface="Lucida Sans Unicode"/>
              <a:cs typeface="Times New Roman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88257"/>
              </p:ext>
            </p:extLst>
          </p:nvPr>
        </p:nvGraphicFramePr>
        <p:xfrm>
          <a:off x="275524" y="2492896"/>
          <a:ext cx="8616957" cy="383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319"/>
                <a:gridCol w="2872319"/>
                <a:gridCol w="287231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Jour 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Jour 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Jour 3</a:t>
                      </a:r>
                      <a:endParaRPr lang="fr-FR" sz="1200" dirty="0"/>
                    </a:p>
                  </a:txBody>
                  <a:tcPr anchor="ctr"/>
                </a:tc>
              </a:tr>
              <a:tr h="1512181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 découverte du centre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fonctionnement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de la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Oiseaux qui es-tu 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C’est quoi un oiseau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Plumes, bec, pattes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Concert nature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Atelier « Vous avez dit Biodiversité 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Vivant et non Vivant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C’est quoi la biodiversité ?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classe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Forêt sensorielle et P’tites bêtes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Approche sensorielle et ludique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Parfums, sons, toucher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Palette de couleurs 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Habitants du sol et sous-sol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et observation des insectes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0013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184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au bout des doigts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Immersion sensorielle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Jouer, courir, regarder, respirer…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Ecoute des paysages sonores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d’éléments sur la plage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Boite à toucher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6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la plage,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Land’Art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plage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Construction improbable collective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Collecte de déchets naturels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Tickets nature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Rallye des sens </a:t>
                      </a: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Phase de restitution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Grand jeu de fin de séjour pour aborder de façon ludique :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les thèmes étudiés et leur importance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le vocabulaire, les notions-clefs</a:t>
                      </a:r>
                      <a:r>
                        <a:rPr lang="fr-FR" sz="10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Ou</a:t>
                      </a:r>
                      <a:r>
                        <a:rPr lang="fr-FR" sz="10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dernière sortie sur la plage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Retour en  bus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03516" y="2132856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>
                <a:solidFill>
                  <a:srgbClr val="C00000"/>
                </a:solidFill>
              </a:rPr>
              <a:t>3</a:t>
            </a:r>
            <a:r>
              <a:rPr lang="fr-FR" sz="1400" b="1" dirty="0" smtClean="0">
                <a:solidFill>
                  <a:srgbClr val="C00000"/>
                </a:solidFill>
              </a:rPr>
              <a:t> jours </a:t>
            </a:r>
            <a:r>
              <a:rPr lang="fr-FR" sz="1400" dirty="0" smtClean="0"/>
              <a:t>– </a:t>
            </a:r>
            <a:r>
              <a:rPr lang="fr-FR" sz="1400" i="1" dirty="0" smtClean="0"/>
              <a:t>Cycles 2, 3 &amp; collège</a:t>
            </a:r>
            <a:endParaRPr lang="fr-FR" sz="14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372200" y="1412775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accent1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290826" y="160517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67586" y="160518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 Education Nationale : </a:t>
            </a:r>
            <a:r>
              <a:rPr lang="fr-FR" sz="1000" dirty="0"/>
              <a:t>délivré le </a:t>
            </a:r>
            <a:r>
              <a:rPr lang="fr-FR" sz="1000" dirty="0" smtClean="0"/>
              <a:t>12/12/2017 </a:t>
            </a:r>
            <a:r>
              <a:rPr lang="fr-FR" sz="1000" dirty="0"/>
              <a:t>-  4 classes - Dont 1 classe maternelle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Capacité : </a:t>
            </a:r>
            <a:r>
              <a:rPr lang="fr-FR" sz="1000" dirty="0"/>
              <a:t>114</a:t>
            </a:r>
            <a:r>
              <a:rPr lang="fr-FR" sz="1000" b="1" dirty="0"/>
              <a:t> </a:t>
            </a:r>
            <a:r>
              <a:rPr lang="fr-FR" sz="1000" dirty="0"/>
              <a:t>places  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chambres de 2 à 8 lits </a:t>
            </a:r>
          </a:p>
          <a:p>
            <a:r>
              <a:rPr lang="fr-FR" sz="1000" dirty="0"/>
              <a:t>Sanitaires complets - dans les chambres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Situation : </a:t>
            </a:r>
            <a:r>
              <a:rPr lang="fr-FR" sz="1000" dirty="0" smtClean="0"/>
              <a:t>accès direct à la plage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5631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114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pPr>
              <a:spcAft>
                <a:spcPts val="0"/>
              </a:spcAft>
            </a:pPr>
            <a:r>
              <a:rPr lang="fr-FR" sz="1050" dirty="0">
                <a:ea typeface="Lucida Sans Unicode"/>
                <a:cs typeface="Calibri"/>
              </a:rPr>
              <a:t>Découvrir par </a:t>
            </a:r>
            <a:r>
              <a:rPr lang="fr-FR" sz="1050" b="1" dirty="0">
                <a:solidFill>
                  <a:schemeClr val="tx2"/>
                </a:solidFill>
              </a:rPr>
              <a:t>l’approche sensible et corporelle </a:t>
            </a:r>
            <a:r>
              <a:rPr lang="fr-FR" sz="1050" dirty="0">
                <a:ea typeface="Lucida Sans Unicode"/>
                <a:cs typeface="Calibri"/>
              </a:rPr>
              <a:t>les espaces et les </a:t>
            </a:r>
            <a:r>
              <a:rPr lang="fr-FR" sz="1050" dirty="0" smtClean="0">
                <a:ea typeface="Lucida Sans Unicode"/>
                <a:cs typeface="Calibri"/>
              </a:rPr>
              <a:t>espèces </a:t>
            </a:r>
            <a:r>
              <a:rPr lang="fr-FR" sz="1050" dirty="0">
                <a:ea typeface="Lucida Sans Unicode"/>
                <a:cs typeface="Calibri"/>
              </a:rPr>
              <a:t>qui nous entourent</a:t>
            </a:r>
          </a:p>
          <a:p>
            <a:pPr>
              <a:spcAft>
                <a:spcPts val="0"/>
              </a:spcAft>
            </a:pPr>
            <a:r>
              <a:rPr lang="fr-FR" sz="1050" dirty="0">
                <a:ea typeface="Lucida Sans Unicode"/>
                <a:cs typeface="Arial"/>
              </a:rPr>
              <a:t>Acquérir des connaissances en vivant des expériences au </a:t>
            </a:r>
            <a:r>
              <a:rPr lang="fr-FR" sz="1050" dirty="0" smtClean="0">
                <a:ea typeface="Lucida Sans Unicode"/>
                <a:cs typeface="Arial"/>
              </a:rPr>
              <a:t>cœur </a:t>
            </a:r>
            <a:r>
              <a:rPr lang="fr-FR" sz="1050" dirty="0">
                <a:ea typeface="Lucida Sans Unicode"/>
                <a:cs typeface="Arial"/>
              </a:rPr>
              <a:t>de la nature </a:t>
            </a:r>
            <a:endParaRPr lang="fr-FR" sz="110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50" b="1" dirty="0">
                <a:solidFill>
                  <a:schemeClr val="tx2"/>
                </a:solidFill>
              </a:rPr>
              <a:t>Encourager à regarder, toucher, sentir, écouter, percevoir, </a:t>
            </a:r>
            <a:r>
              <a:rPr lang="fr-FR" sz="1050" b="1" dirty="0" smtClean="0">
                <a:solidFill>
                  <a:schemeClr val="tx2"/>
                </a:solidFill>
              </a:rPr>
              <a:t>goûter…questionner</a:t>
            </a:r>
          </a:p>
          <a:p>
            <a:pPr lvl="0"/>
            <a:r>
              <a:rPr lang="fr-FR" sz="1050" dirty="0" smtClean="0">
                <a:ea typeface="Lucida Sans Unicode"/>
                <a:cs typeface="Arial"/>
              </a:rPr>
              <a:t>Faire </a:t>
            </a:r>
            <a:r>
              <a:rPr lang="fr-FR" sz="1050" dirty="0">
                <a:ea typeface="Lucida Sans Unicode"/>
                <a:cs typeface="Arial"/>
              </a:rPr>
              <a:t>l’expérience du Vivre Ensemble</a:t>
            </a:r>
          </a:p>
          <a:p>
            <a:pPr>
              <a:spcAft>
                <a:spcPts val="0"/>
              </a:spcAft>
            </a:pPr>
            <a:endParaRPr lang="fr-FR" sz="1050" b="1" dirty="0">
              <a:solidFill>
                <a:schemeClr val="tx2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8623" y="2812200"/>
            <a:ext cx="2688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Balade – Côte sauvage – C2-C3-C</a:t>
            </a:r>
          </a:p>
          <a:p>
            <a:r>
              <a:rPr lang="fr-FR" sz="1000" dirty="0" smtClean="0"/>
              <a:t>Estran </a:t>
            </a:r>
            <a:r>
              <a:rPr lang="fr-FR" sz="1000" dirty="0"/>
              <a:t>rocheux à marée basse – C2-C3-C</a:t>
            </a:r>
          </a:p>
          <a:p>
            <a:r>
              <a:rPr lang="fr-FR" sz="1000" dirty="0" err="1"/>
              <a:t>Land’Art</a:t>
            </a:r>
            <a:r>
              <a:rPr lang="fr-FR" sz="1000" dirty="0"/>
              <a:t> – C2-C3</a:t>
            </a:r>
          </a:p>
          <a:p>
            <a:r>
              <a:rPr lang="fr-FR" sz="1000" dirty="0"/>
              <a:t>Le monde caché de la forêt– C2-C3</a:t>
            </a:r>
          </a:p>
          <a:p>
            <a:r>
              <a:rPr lang="fr-FR" sz="1000" dirty="0"/>
              <a:t>Petites bêtes de la litière – C2-C3</a:t>
            </a:r>
          </a:p>
          <a:p>
            <a:r>
              <a:rPr lang="fr-FR" sz="1000" dirty="0"/>
              <a:t>Paysages et poissons de l’estuaire – C2-C3</a:t>
            </a:r>
          </a:p>
          <a:p>
            <a:r>
              <a:rPr lang="fr-FR" sz="1000" dirty="0" smtClean="0"/>
              <a:t>Plage au bout des doigts - C1</a:t>
            </a:r>
          </a:p>
          <a:p>
            <a:r>
              <a:rPr lang="fr-FR" sz="1000" dirty="0" smtClean="0"/>
              <a:t>Plage </a:t>
            </a:r>
            <a:r>
              <a:rPr lang="fr-FR" sz="1000" dirty="0"/>
              <a:t>et paysages de Saint Georges – C2-C3</a:t>
            </a:r>
          </a:p>
          <a:p>
            <a:r>
              <a:rPr lang="fr-FR" sz="1000" dirty="0" smtClean="0"/>
              <a:t>La Nature émoi - C2 –C3</a:t>
            </a:r>
          </a:p>
          <a:p>
            <a:r>
              <a:rPr lang="fr-FR" sz="1000" dirty="0" smtClean="0"/>
              <a:t>Sentier </a:t>
            </a:r>
            <a:r>
              <a:rPr lang="fr-FR" sz="1000" dirty="0"/>
              <a:t>côtier et Falaises de </a:t>
            </a:r>
            <a:r>
              <a:rPr lang="fr-FR" sz="1000" dirty="0" err="1"/>
              <a:t>Suzac</a:t>
            </a:r>
            <a:r>
              <a:rPr lang="fr-FR" sz="1000" dirty="0"/>
              <a:t> – </a:t>
            </a:r>
            <a:r>
              <a:rPr lang="fr-FR" sz="1000" dirty="0" smtClean="0"/>
              <a:t>C2-C3</a:t>
            </a:r>
          </a:p>
          <a:p>
            <a:endParaRPr lang="fr-FR" sz="800" dirty="0" smtClean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sportives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/>
              <a:t>Char à voile – C2-C3- C</a:t>
            </a:r>
          </a:p>
          <a:p>
            <a:r>
              <a:rPr lang="fr-FR" sz="1000" dirty="0"/>
              <a:t>Jeux coopératifs Basques –C2-C3-C</a:t>
            </a:r>
          </a:p>
          <a:p>
            <a:r>
              <a:rPr lang="fr-FR" sz="1000" dirty="0" smtClean="0"/>
              <a:t>Voile </a:t>
            </a:r>
            <a:r>
              <a:rPr lang="fr-FR" sz="1000" dirty="0"/>
              <a:t>– </a:t>
            </a:r>
            <a:r>
              <a:rPr lang="fr-FR" sz="1000" dirty="0" smtClean="0"/>
              <a:t>C3-C</a:t>
            </a:r>
            <a:endParaRPr lang="fr-FR" sz="1050" dirty="0"/>
          </a:p>
        </p:txBody>
      </p:sp>
      <p:sp>
        <p:nvSpPr>
          <p:cNvPr id="16" name="ZoneTexte 15"/>
          <p:cNvSpPr txBox="1"/>
          <p:nvPr/>
        </p:nvSpPr>
        <p:spPr>
          <a:xfrm>
            <a:off x="2879812" y="2901280"/>
            <a:ext cx="286751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Vivre Ensemble</a:t>
            </a:r>
          </a:p>
          <a:p>
            <a:pPr lvl="0"/>
            <a:r>
              <a:rPr lang="fr-FR" sz="1000" dirty="0"/>
              <a:t>Agir maintenant pour demain - C3, </a:t>
            </a:r>
            <a:r>
              <a:rPr lang="fr-FR" sz="1000" dirty="0" smtClean="0"/>
              <a:t>C4Compréhension </a:t>
            </a:r>
            <a:r>
              <a:rPr lang="fr-FR" sz="1000" dirty="0"/>
              <a:t>mutuelle - C3, </a:t>
            </a:r>
            <a:r>
              <a:rPr lang="fr-FR" sz="1000" dirty="0" smtClean="0"/>
              <a:t>C</a:t>
            </a:r>
            <a:endParaRPr lang="fr-FR" sz="1000" dirty="0"/>
          </a:p>
          <a:p>
            <a:pPr lvl="0"/>
            <a:r>
              <a:rPr lang="fr-FR" sz="1000" dirty="0"/>
              <a:t>Moi et mon groupe classe - C3, </a:t>
            </a:r>
            <a:r>
              <a:rPr lang="fr-FR" sz="1000" dirty="0" smtClean="0"/>
              <a:t>C</a:t>
            </a:r>
            <a:endParaRPr lang="fr-FR" sz="1000" dirty="0"/>
          </a:p>
          <a:p>
            <a:pPr lvl="0"/>
            <a:r>
              <a:rPr lang="fr-FR" sz="1000" dirty="0"/>
              <a:t>Temps boussole </a:t>
            </a:r>
            <a:r>
              <a:rPr lang="fr-FR" sz="1000" dirty="0" smtClean="0"/>
              <a:t> </a:t>
            </a:r>
            <a:r>
              <a:rPr lang="fr-FR" sz="1000" dirty="0"/>
              <a:t>- C3, </a:t>
            </a:r>
            <a:r>
              <a:rPr lang="fr-FR" sz="1000" dirty="0" smtClean="0"/>
              <a:t>C</a:t>
            </a:r>
            <a:endParaRPr lang="fr-FR" sz="1000" dirty="0"/>
          </a:p>
          <a:p>
            <a:endParaRPr lang="fr-FR" sz="600" b="1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de </a:t>
            </a:r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classe/ Energie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</a:p>
          <a:p>
            <a:r>
              <a:rPr lang="fr-FR" sz="1000" dirty="0" smtClean="0"/>
              <a:t>Courants </a:t>
            </a:r>
            <a:r>
              <a:rPr lang="fr-FR" sz="1000" dirty="0"/>
              <a:t>marins – C2-C3</a:t>
            </a:r>
          </a:p>
          <a:p>
            <a:r>
              <a:rPr lang="fr-FR" sz="1000" dirty="0" smtClean="0"/>
              <a:t>Défis Hydraulique - Solaire - Eoliens </a:t>
            </a:r>
            <a:r>
              <a:rPr lang="fr-FR" sz="1000" dirty="0"/>
              <a:t>– C3</a:t>
            </a:r>
          </a:p>
          <a:p>
            <a:r>
              <a:rPr lang="fr-FR" sz="1000" dirty="0" smtClean="0"/>
              <a:t>Oiseau</a:t>
            </a:r>
            <a:r>
              <a:rPr lang="fr-FR" sz="1000" dirty="0"/>
              <a:t> : Qui es –tu ? – </a:t>
            </a:r>
            <a:r>
              <a:rPr lang="fr-FR" sz="1000" dirty="0" smtClean="0"/>
              <a:t>C1- C2-C3</a:t>
            </a:r>
            <a:endParaRPr lang="fr-FR" sz="1000" dirty="0"/>
          </a:p>
          <a:p>
            <a:r>
              <a:rPr lang="fr-FR" sz="1000" dirty="0" smtClean="0"/>
              <a:t>Ta ville de demain - C2-C3</a:t>
            </a:r>
            <a:endParaRPr lang="fr-FR" sz="1000" dirty="0"/>
          </a:p>
          <a:p>
            <a:r>
              <a:rPr lang="fr-FR" sz="1000" dirty="0" smtClean="0"/>
              <a:t>Vous </a:t>
            </a:r>
            <a:r>
              <a:rPr lang="fr-FR" sz="1000" dirty="0"/>
              <a:t>avez dit Biodiversité ? – C2-C3</a:t>
            </a:r>
          </a:p>
          <a:p>
            <a:endParaRPr lang="fr-FR" sz="600" b="1" dirty="0">
              <a:solidFill>
                <a:schemeClr val="accent1"/>
              </a:solidFill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Sites – Activités humaines Patrimoine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000" dirty="0" smtClean="0"/>
          </a:p>
          <a:p>
            <a:r>
              <a:rPr lang="fr-FR" sz="1000" dirty="0" smtClean="0"/>
              <a:t>Corderie Royale – C3</a:t>
            </a:r>
          </a:p>
          <a:p>
            <a:r>
              <a:rPr lang="fr-FR" sz="1000" dirty="0" smtClean="0"/>
              <a:t>Port  </a:t>
            </a:r>
            <a:r>
              <a:rPr lang="fr-FR" sz="1000" dirty="0"/>
              <a:t>de pêche de Royan – C2-C3 – C</a:t>
            </a:r>
          </a:p>
          <a:p>
            <a:r>
              <a:rPr lang="fr-FR" sz="1000" dirty="0" smtClean="0"/>
              <a:t>Marais salants  - C3</a:t>
            </a:r>
          </a:p>
          <a:p>
            <a:r>
              <a:rPr lang="fr-FR" sz="1000" dirty="0" smtClean="0"/>
              <a:t>Village </a:t>
            </a:r>
            <a:r>
              <a:rPr lang="fr-FR" sz="1000" dirty="0"/>
              <a:t>typique et insolite de Talmont – </a:t>
            </a:r>
            <a:r>
              <a:rPr lang="fr-FR" sz="1000" dirty="0" smtClean="0"/>
              <a:t>C2-C3</a:t>
            </a:r>
            <a:endParaRPr lang="fr-FR" sz="1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26570" y="256984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pic>
        <p:nvPicPr>
          <p:cNvPr id="1025" name="Image 10" descr="_MRE9160-BorderMaker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81" y="2154301"/>
            <a:ext cx="1140270" cy="74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age 1" descr="\\Aroeven\classes_decouverte\1- PHOTOS\STRUCTURES\ST_GEORGES\SELECTION_SITE_INTERNET\IMGP4805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943" y="2148838"/>
            <a:ext cx="1121153" cy="7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à coins arrondis 32"/>
          <p:cNvSpPr/>
          <p:nvPr/>
        </p:nvSpPr>
        <p:spPr>
          <a:xfrm>
            <a:off x="226570" y="5465147"/>
            <a:ext cx="5616624" cy="1008112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3528" y="5430996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Sentier des Douaniers de Vaux/Mer à la Grande côte</a:t>
            </a:r>
          </a:p>
          <a:p>
            <a:r>
              <a:rPr lang="fr-FR" sz="1000" dirty="0" smtClean="0"/>
              <a:t>Phare </a:t>
            </a:r>
            <a:r>
              <a:rPr lang="fr-FR" sz="1000" dirty="0"/>
              <a:t>de Cordouan et de la Courbe</a:t>
            </a:r>
          </a:p>
          <a:p>
            <a:r>
              <a:rPr lang="fr-FR" sz="1000" dirty="0" smtClean="0"/>
              <a:t>Aquarium de la Rochelle, Corderie Royale de Rochefort</a:t>
            </a:r>
          </a:p>
          <a:p>
            <a:r>
              <a:rPr lang="fr-FR" sz="1000" dirty="0" smtClean="0"/>
              <a:t>Citée de l’huîtres de Marennes Oléron, les marais  salants de l’île Madame ou l’île d’Oléron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2574" y="428481"/>
            <a:ext cx="531753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Les 5 sens – Spécial maternelle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Buissonnets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60" name="ZoneTexte 59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318</Words>
  <Application>Microsoft Office PowerPoint</Application>
  <PresentationFormat>Affichage à l'écran (4:3)</PresentationFormat>
  <Paragraphs>156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classes</cp:lastModifiedBy>
  <cp:revision>72</cp:revision>
  <cp:lastPrinted>2019-08-08T08:38:29Z</cp:lastPrinted>
  <dcterms:created xsi:type="dcterms:W3CDTF">2019-07-24T08:43:08Z</dcterms:created>
  <dcterms:modified xsi:type="dcterms:W3CDTF">2021-05-25T10:26:32Z</dcterms:modified>
</cp:coreProperties>
</file>