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6306403" y="1412063"/>
            <a:ext cx="2730690" cy="87468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</a:t>
            </a:r>
            <a:r>
              <a:rPr lang="fr-FR" sz="20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» </a:t>
            </a:r>
            <a:r>
              <a:rPr lang="fr-FR" sz="1600" b="1" i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(33)</a:t>
            </a:r>
            <a:endParaRPr lang="fr-FR" sz="16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88337" y="943416"/>
            <a:ext cx="585529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Un séjour pour découvrir la variété  et les richesses des êtres vivants du bord de mer et de la forêt. Plusieurs </a:t>
            </a:r>
            <a:r>
              <a:rPr lang="fr-FR" sz="1050" i="1" dirty="0" smtClean="0"/>
              <a:t>jours </a:t>
            </a:r>
            <a:r>
              <a:rPr lang="fr-FR" sz="1050" i="1" dirty="0"/>
              <a:t>pour observer et comparer les la faune et la flore en bord de lac, forêt et littoral. </a:t>
            </a:r>
            <a:endParaRPr lang="fr-FR" sz="1050" dirty="0"/>
          </a:p>
          <a:p>
            <a:r>
              <a:rPr lang="fr-FR" sz="1050" i="1" dirty="0"/>
              <a:t>Une classe citoyenne tournée vers la découverte sensible et corporelle du monde du Vivant, de la nature </a:t>
            </a:r>
            <a:endParaRPr lang="fr-FR" sz="1050" dirty="0"/>
          </a:p>
          <a:p>
            <a:r>
              <a:rPr lang="fr-FR" sz="1050" i="1" dirty="0"/>
              <a:t>et l’expérimentation du Vivre et Faire Ensemble.</a:t>
            </a:r>
            <a:endParaRPr lang="fr-FR" sz="1050" dirty="0"/>
          </a:p>
          <a:p>
            <a:r>
              <a:rPr lang="fr-FR" sz="1050" b="1" dirty="0"/>
              <a:t> </a:t>
            </a:r>
            <a:endParaRPr lang="fr-FR" sz="105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84363"/>
              </p:ext>
            </p:extLst>
          </p:nvPr>
        </p:nvGraphicFramePr>
        <p:xfrm>
          <a:off x="275524" y="2492896"/>
          <a:ext cx="8616957" cy="385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319"/>
                <a:gridCol w="2864317"/>
                <a:gridCol w="2880321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Jour 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Jour 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Jour 3</a:t>
                      </a:r>
                      <a:endParaRPr lang="fr-FR" sz="1200" dirty="0"/>
                    </a:p>
                  </a:txBody>
                  <a:tcPr anchor="ctr"/>
                </a:tc>
              </a:tr>
              <a:tr h="1512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Voyage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Jeu de découverte du centre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4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cadre et les espaces de vie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Les règles de vie collective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vivre ensemble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Présentation de la semaine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dirty="0" smtClean="0"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Installation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Oiseaux qui es-tu 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C’est quoi un oiseau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Plumes, bec, pattes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Concert nature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Ou Atelier « Vous avez dit Biodiversité 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Vivant et non Vivant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C’est quoi la biodiversité ?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800" i="1" dirty="0" smtClean="0">
                        <a:effectLst/>
                        <a:latin typeface="+mn-lt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classe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Rangement des valises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Forêt sensorielle et P’tites bêtes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 smtClean="0">
                          <a:effectLst/>
                          <a:highlight>
                            <a:srgbClr val="FFFF00"/>
                          </a:highlight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Approche sensorielle et ludique</a:t>
                      </a:r>
                      <a:endParaRPr lang="fr-FR" sz="16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Parfums, sons, toucher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Palette de couleurs </a:t>
                      </a:r>
                      <a:endParaRPr lang="fr-FR" sz="16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Habitants du sol et sous-sol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et observation des insectes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</a:p>
                  </a:txBody>
                  <a:tcPr/>
                </a:tc>
              </a:tr>
              <a:tr h="200013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184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Plage au bout des doigts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Immersion sensorielle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Jouer, courir, regarder, respirer…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Ecoute des paysages sonores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d’éléments sur la plage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Boite à toucher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la plage, à pied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P’tites bêtes aquatiques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Identification des espèces végétales et animales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et observations des êtres vivants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5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Déplacement bus 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Rallye des sens 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de restitution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Grand jeu de fin de séjour pour aborder de façon ludique :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- les thèmes étudiés et leur importance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vocabulaire, les notions-clefs</a:t>
                      </a: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b="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Ou</a:t>
                      </a: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dernière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 sortie sur la plage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Retour en  bus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88337" y="1843662"/>
            <a:ext cx="560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>
                <a:solidFill>
                  <a:srgbClr val="C00000"/>
                </a:solidFill>
              </a:rPr>
              <a:t>SPECIAL MATERNELLE - 3 JOURS </a:t>
            </a:r>
            <a:r>
              <a:rPr lang="fr-FR" sz="1400" b="1" dirty="0" smtClean="0">
                <a:solidFill>
                  <a:srgbClr val="C00000"/>
                </a:solidFill>
              </a:rPr>
              <a:t>–</a:t>
            </a:r>
            <a:endParaRPr lang="fr-FR" sz="14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372200" y="1412775"/>
            <a:ext cx="248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Encadrement spécialisé environnement  </a:t>
            </a:r>
            <a:endParaRPr lang="fr-FR" sz="10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81328"/>
            <a:ext cx="1045840" cy="50249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851920" y="6473259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47516" y="6452934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290826" y="160517"/>
            <a:ext cx="2730690" cy="116955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311314" y="187300"/>
            <a:ext cx="248600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 Education Nationale : </a:t>
            </a:r>
            <a:r>
              <a:rPr lang="fr-FR" sz="1000" dirty="0"/>
              <a:t>délivré le 17/12/2018 - </a:t>
            </a:r>
            <a:r>
              <a:rPr lang="fr-FR" sz="1000" b="1" dirty="0"/>
              <a:t>3 classes </a:t>
            </a:r>
            <a:r>
              <a:rPr lang="fr-FR" sz="1000" dirty="0"/>
              <a:t>- Dont 24 maternelles	</a:t>
            </a:r>
            <a:br>
              <a:rPr lang="fr-FR" sz="1000" dirty="0"/>
            </a:br>
            <a:r>
              <a:rPr lang="fr-FR" sz="1000" b="1" dirty="0" smtClean="0">
                <a:solidFill>
                  <a:srgbClr val="0070C0"/>
                </a:solidFill>
              </a:rPr>
              <a:t>Capacité  : </a:t>
            </a:r>
            <a:r>
              <a:rPr lang="fr-FR" sz="1000" dirty="0" smtClean="0"/>
              <a:t>96 </a:t>
            </a:r>
            <a:r>
              <a:rPr lang="fr-FR" sz="1000" dirty="0"/>
              <a:t>lits – 80 </a:t>
            </a:r>
            <a:r>
              <a:rPr lang="fr-FR" sz="1000" dirty="0" smtClean="0"/>
              <a:t>élèves</a:t>
            </a:r>
          </a:p>
          <a:p>
            <a:r>
              <a:rPr lang="fr-FR" sz="1000" b="1" dirty="0" smtClean="0">
                <a:solidFill>
                  <a:srgbClr val="0070C0"/>
                </a:solidFill>
              </a:rPr>
              <a:t>Hébergement : </a:t>
            </a:r>
            <a:r>
              <a:rPr lang="fr-FR" sz="1000" dirty="0" smtClean="0"/>
              <a:t>2 bâtiments, chambre de 2, 4, 5 et 6 lits</a:t>
            </a:r>
            <a:endParaRPr lang="fr-FR" sz="1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62574" y="428481"/>
            <a:ext cx="481348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– Les 5 sens – </a:t>
            </a:r>
            <a:r>
              <a:rPr lang="fr-FR" sz="1400" b="1" dirty="0">
                <a:solidFill>
                  <a:srgbClr val="FFFF00"/>
                </a:solidFill>
                <a:latin typeface="Rockwell" panose="02060603020205020403" pitchFamily="18" charset="0"/>
              </a:rPr>
              <a:t>Spécial maternelle</a:t>
            </a:r>
          </a:p>
        </p:txBody>
      </p:sp>
    </p:spTree>
    <p:extLst>
      <p:ext uri="{BB962C8B-B14F-4D97-AF65-F5344CB8AC3E}">
        <p14:creationId xmlns:p14="http://schemas.microsoft.com/office/powerpoint/2010/main" val="25631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811096"/>
            <a:ext cx="5256584" cy="11464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67646" y="743652"/>
            <a:ext cx="4824536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Objectifs pédagogiques </a:t>
            </a:r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du séjour :</a:t>
            </a:r>
          </a:p>
          <a:p>
            <a:pPr>
              <a:spcAft>
                <a:spcPts val="0"/>
              </a:spcAft>
            </a:pPr>
            <a:r>
              <a:rPr lang="fr-FR" sz="1050" dirty="0">
                <a:ea typeface="Lucida Sans Unicode"/>
                <a:cs typeface="Calibri"/>
              </a:rPr>
              <a:t>Découvrir par </a:t>
            </a:r>
            <a:r>
              <a:rPr lang="fr-FR" sz="1050" b="1" dirty="0">
                <a:ea typeface="Lucida Sans Unicode"/>
                <a:cs typeface="Calibri"/>
              </a:rPr>
              <a:t>l’approche sensible et corporelle</a:t>
            </a:r>
            <a:r>
              <a:rPr lang="fr-FR" sz="1050" dirty="0">
                <a:ea typeface="Lucida Sans Unicode"/>
                <a:cs typeface="Calibri"/>
              </a:rPr>
              <a:t> les espaces et les </a:t>
            </a:r>
            <a:r>
              <a:rPr lang="fr-FR" sz="1050" dirty="0" smtClean="0">
                <a:ea typeface="Lucida Sans Unicode"/>
                <a:cs typeface="Calibri"/>
              </a:rPr>
              <a:t>espèces </a:t>
            </a:r>
            <a:r>
              <a:rPr lang="fr-FR" sz="1050" dirty="0">
                <a:ea typeface="Lucida Sans Unicode"/>
                <a:cs typeface="Calibri"/>
              </a:rPr>
              <a:t>qui nous entourent</a:t>
            </a:r>
            <a:endParaRPr lang="fr-FR" sz="110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050" dirty="0">
                <a:ea typeface="Lucida Sans Unicode"/>
                <a:cs typeface="Arial"/>
              </a:rPr>
              <a:t>Acquérir des connaissances en vivant des expériences au </a:t>
            </a:r>
            <a:r>
              <a:rPr lang="fr-FR" sz="1050" dirty="0" smtClean="0">
                <a:ea typeface="Lucida Sans Unicode"/>
                <a:cs typeface="Arial"/>
              </a:rPr>
              <a:t>cœur </a:t>
            </a:r>
            <a:r>
              <a:rPr lang="fr-FR" sz="1050" dirty="0">
                <a:ea typeface="Lucida Sans Unicode"/>
                <a:cs typeface="Arial"/>
              </a:rPr>
              <a:t>de la nature </a:t>
            </a:r>
            <a:endParaRPr lang="fr-FR" sz="110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050" b="1" dirty="0">
                <a:ea typeface="Lucida Sans Unicode"/>
                <a:cs typeface="Arial"/>
              </a:rPr>
              <a:t>Encourager à regarder, toucher, sentir, écouter, percevoir, </a:t>
            </a:r>
            <a:r>
              <a:rPr lang="fr-FR" sz="1050" b="1" dirty="0" smtClean="0">
                <a:ea typeface="Lucida Sans Unicode"/>
                <a:cs typeface="Arial"/>
              </a:rPr>
              <a:t>goûter…questionner</a:t>
            </a:r>
          </a:p>
          <a:p>
            <a:pPr>
              <a:spcAft>
                <a:spcPts val="0"/>
              </a:spcAft>
            </a:pPr>
            <a:r>
              <a:rPr lang="fr-FR" sz="1050" b="1" dirty="0">
                <a:ea typeface="Lucida Sans Unicode"/>
                <a:cs typeface="Arial"/>
              </a:rPr>
              <a:t>Faire l’expérience du Vivre Ensemble</a:t>
            </a:r>
          </a:p>
          <a:p>
            <a:r>
              <a:rPr lang="fr-FR" sz="1050" b="1" dirty="0"/>
              <a:t> </a:t>
            </a:r>
            <a:endParaRPr lang="fr-FR" sz="1050" dirty="0"/>
          </a:p>
        </p:txBody>
      </p:sp>
      <p:sp>
        <p:nvSpPr>
          <p:cNvPr id="14" name="ZoneTexte 13"/>
          <p:cNvSpPr txBox="1"/>
          <p:nvPr/>
        </p:nvSpPr>
        <p:spPr>
          <a:xfrm>
            <a:off x="222566" y="2169121"/>
            <a:ext cx="27317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Autres activités possibles : </a:t>
            </a:r>
            <a:endParaRPr lang="fr-FR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6570" y="2569840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Cycle 1 : C1 - Cycle </a:t>
            </a:r>
            <a:r>
              <a:rPr lang="fr-FR" sz="900" b="1" i="1" dirty="0"/>
              <a:t>2 et 3 : C2-C3 - Collège : </a:t>
            </a:r>
            <a:r>
              <a:rPr lang="fr-FR" sz="900" b="1" i="1" dirty="0" smtClean="0"/>
              <a:t>C</a:t>
            </a:r>
            <a:endParaRPr lang="fr-FR" sz="9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226570" y="5831436"/>
            <a:ext cx="5616624" cy="641822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23528" y="5660409"/>
            <a:ext cx="5112568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Pistes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cyclables et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Vélodyssée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avec accès sur de nombreux sites naturels </a:t>
            </a:r>
            <a:endParaRPr lang="fr-FR" sz="1000" dirty="0">
              <a:latin typeface="Trebuchet MS"/>
              <a:ea typeface="Lucida Sans Unicode"/>
              <a:cs typeface="Times New Roman"/>
            </a:endParaRP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Le bassin d’Arcachon et les villages ostréicoles</a:t>
            </a:r>
            <a:endParaRPr lang="fr-FR" sz="1000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81328"/>
            <a:ext cx="1045840" cy="502493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3851920" y="6473259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47516" y="6452934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62574" y="428481"/>
            <a:ext cx="481348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– Les 5 sens – </a:t>
            </a:r>
            <a:r>
              <a:rPr lang="fr-FR" sz="1400" b="1" dirty="0">
                <a:solidFill>
                  <a:srgbClr val="FFFF00"/>
                </a:solidFill>
                <a:latin typeface="Rockwell" panose="02060603020205020403" pitchFamily="18" charset="0"/>
              </a:rPr>
              <a:t>Spécial maternelle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01913" y="62769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(33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29372" y="2815226"/>
            <a:ext cx="26887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Sorties terrain </a:t>
            </a: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Forêt sensorielle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C1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Lac et p’tites bêtes aquatiques (journée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)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 vie au bord du lac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Land Art’ plage ou forêt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Le monde caché de la forêt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Littoral et urbanisation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Menaces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et pollution des mers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Petites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bêtes de la litière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Plage et paysages du littoral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C3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Plage au bout des doigts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C1</a:t>
            </a:r>
          </a:p>
          <a:p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La Nature émoi–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C2 – C3</a:t>
            </a: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Vagues,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baïnes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et marées C2-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C3-C </a:t>
            </a:r>
            <a:endParaRPr lang="fr-FR" sz="800" i="1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endParaRPr lang="fr-FR" sz="800" b="1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Activités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sportives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Jeux coopératifs - C2- C3-C </a:t>
            </a:r>
          </a:p>
          <a:p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Surf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,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Paddle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- C3-C 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Vélo - C2- C3-C 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Voile - C3-C 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2874128" y="2926962"/>
            <a:ext cx="28675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 smtClean="0"/>
          </a:p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Vivre Ensemble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Agir maintenant pour demain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Compréhension mutuelle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Moi et mon groupe classe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Temps boussole  - C3, C</a:t>
            </a:r>
          </a:p>
          <a:p>
            <a:endParaRPr lang="fr-FR" sz="600" dirty="0"/>
          </a:p>
          <a:p>
            <a:r>
              <a:rPr lang="fr-FR" sz="1000" dirty="0" smtClean="0"/>
              <a:t> </a:t>
            </a:r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Temps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de </a:t>
            </a:r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classe/ Energie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 </a:t>
            </a:r>
            <a:endParaRPr lang="fr-FR" sz="1100" b="1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000" dirty="0" smtClean="0"/>
              <a:t>Courants </a:t>
            </a:r>
            <a:r>
              <a:rPr lang="fr-FR" sz="1000" dirty="0"/>
              <a:t>marins – C2-C3</a:t>
            </a:r>
          </a:p>
          <a:p>
            <a:r>
              <a:rPr lang="fr-FR" sz="1000" dirty="0" smtClean="0"/>
              <a:t>Oiseau</a:t>
            </a:r>
            <a:r>
              <a:rPr lang="fr-FR" sz="1000" dirty="0"/>
              <a:t> : Qui es –tu ? – </a:t>
            </a:r>
            <a:r>
              <a:rPr lang="fr-FR" sz="1000" dirty="0" smtClean="0"/>
              <a:t>C1- C2-C3</a:t>
            </a:r>
            <a:endParaRPr lang="fr-FR" sz="1000" dirty="0"/>
          </a:p>
          <a:p>
            <a:r>
              <a:rPr lang="fr-FR" sz="1000" dirty="0" smtClean="0"/>
              <a:t>Vous </a:t>
            </a:r>
            <a:r>
              <a:rPr lang="fr-FR" sz="1000" dirty="0"/>
              <a:t>avez dit Biodiversité ? – C2-C3</a:t>
            </a:r>
          </a:p>
          <a:p>
            <a:pPr>
              <a:spcAft>
                <a:spcPts val="0"/>
              </a:spcAft>
            </a:pPr>
            <a:r>
              <a:rPr lang="fr-FR" sz="1000" dirty="0" smtClean="0"/>
              <a:t>Défis Energie </a:t>
            </a:r>
            <a:r>
              <a:rPr lang="fr-FR" sz="1000" dirty="0"/>
              <a:t>solaire </a:t>
            </a:r>
            <a:r>
              <a:rPr lang="fr-FR" sz="1000" dirty="0" smtClean="0"/>
              <a:t>, hydraulique</a:t>
            </a:r>
            <a:r>
              <a:rPr lang="fr-FR" sz="1000" dirty="0"/>
              <a:t>, éoliennes – C3 </a:t>
            </a:r>
          </a:p>
          <a:p>
            <a:pPr>
              <a:spcAft>
                <a:spcPts val="0"/>
              </a:spcAft>
            </a:pPr>
            <a:r>
              <a:rPr lang="fr-FR" sz="1000" dirty="0"/>
              <a:t>Fabrique ta ville de demain – C3 </a:t>
            </a:r>
          </a:p>
          <a:p>
            <a:pPr>
              <a:spcAft>
                <a:spcPts val="0"/>
              </a:spcAft>
            </a:pPr>
            <a:r>
              <a:rPr lang="fr-FR" sz="1000" dirty="0" smtClean="0"/>
              <a:t>Vous </a:t>
            </a:r>
            <a:r>
              <a:rPr lang="fr-FR" sz="1000" dirty="0"/>
              <a:t>avez dit énergies ? – C3 </a:t>
            </a:r>
          </a:p>
          <a:p>
            <a:endParaRPr lang="fr-FR" sz="600" b="1" dirty="0">
              <a:solidFill>
                <a:schemeClr val="accent1"/>
              </a:solidFill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Sites – Activités humaines Patrimoine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 </a:t>
            </a:r>
            <a:endParaRPr lang="fr-FR" sz="1000" dirty="0" smtClean="0"/>
          </a:p>
          <a:p>
            <a:r>
              <a:rPr lang="fr-FR" sz="1000" dirty="0"/>
              <a:t>La dune du Pilat, un milieu fragile – C2-C3-C</a:t>
            </a:r>
          </a:p>
          <a:p>
            <a:r>
              <a:rPr lang="fr-FR" sz="1000" dirty="0" smtClean="0"/>
              <a:t>Le </a:t>
            </a:r>
            <a:r>
              <a:rPr lang="fr-FR" sz="1000" dirty="0"/>
              <a:t>village de l’Herbe– C2-C3-C</a:t>
            </a:r>
          </a:p>
        </p:txBody>
      </p:sp>
      <p:pic>
        <p:nvPicPr>
          <p:cNvPr id="2" name="Picture 2" descr="extérieurs_cc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56" y="2196429"/>
            <a:ext cx="1190237" cy="89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34789948_10217114725328669_1836254580971667456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31" y="2179416"/>
            <a:ext cx="1180250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à coins arrondis 39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46" name="ZoneTexte 45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17" y="485963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ODD 12 - Consommation et production responsables - Dan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ODD 12 - Consommation et production responsables - Dan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ODD 12 - Consommation et production responsables - Dano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7" name="Image 56" descr="Objectifs de développement durable | Crèdit Andorrà Financial Group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266</Words>
  <Application>Microsoft Office PowerPoint</Application>
  <PresentationFormat>Affichage à l'écran (4:3)</PresentationFormat>
  <Paragraphs>149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88</cp:revision>
  <cp:lastPrinted>2019-08-08T08:38:29Z</cp:lastPrinted>
  <dcterms:created xsi:type="dcterms:W3CDTF">2019-07-24T08:43:08Z</dcterms:created>
  <dcterms:modified xsi:type="dcterms:W3CDTF">2021-07-29T12:13:54Z</dcterms:modified>
</cp:coreProperties>
</file>